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415" r:id="rId2"/>
    <p:sldId id="400" r:id="rId3"/>
    <p:sldId id="402" r:id="rId4"/>
    <p:sldId id="403" r:id="rId5"/>
    <p:sldId id="404" r:id="rId6"/>
    <p:sldId id="405" r:id="rId7"/>
    <p:sldId id="4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Hofmeister" initials="cr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Requirements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Requirements Engineering has three kinds of activities:</a:t>
            </a:r>
          </a:p>
          <a:p>
            <a:pPr lvl="1"/>
            <a:r>
              <a:rPr lang="en-US" sz="2800" dirty="0" smtClean="0"/>
              <a:t>Requirements Elicitation</a:t>
            </a:r>
          </a:p>
          <a:p>
            <a:pPr lvl="3">
              <a:buNone/>
            </a:pPr>
            <a:r>
              <a:rPr lang="en-US" sz="2300" dirty="0" smtClean="0"/>
              <a:t>Understand and analyze the problem</a:t>
            </a:r>
            <a:endParaRPr lang="en-US" sz="2600" dirty="0" smtClean="0"/>
          </a:p>
          <a:p>
            <a:pPr lvl="1"/>
            <a:r>
              <a:rPr lang="en-US" sz="2800" dirty="0" smtClean="0"/>
              <a:t>Requirements Specification</a:t>
            </a:r>
          </a:p>
          <a:p>
            <a:pPr lvl="3">
              <a:buNone/>
            </a:pPr>
            <a:r>
              <a:rPr lang="en-US" sz="2300" dirty="0" smtClean="0"/>
              <a:t>Define the system </a:t>
            </a:r>
            <a:r>
              <a:rPr lang="en-US" sz="23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(see earlier notes)</a:t>
            </a:r>
          </a:p>
          <a:p>
            <a:pPr lvl="1"/>
            <a:r>
              <a:rPr lang="en-US" sz="2800" dirty="0" smtClean="0"/>
              <a:t>Requirements Verification and Validation</a:t>
            </a:r>
          </a:p>
          <a:p>
            <a:pPr lvl="3">
              <a:buNone/>
            </a:pPr>
            <a:r>
              <a:rPr lang="en-US" sz="2300" dirty="0" smtClean="0"/>
              <a:t>Review the RS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Note that these are activities, not stages or phases. There is no sequence or duration implied.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smtClean="0"/>
              <a:t>Requirements Elicitation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Understand the problem domain:</a:t>
            </a:r>
          </a:p>
          <a:p>
            <a:pPr lvl="1"/>
            <a:r>
              <a:rPr lang="en-US" sz="2700" dirty="0"/>
              <a:t>Need to extract an implicit conceptual model of the problem domain.</a:t>
            </a:r>
          </a:p>
          <a:p>
            <a:pPr lvl="2"/>
            <a:r>
              <a:rPr lang="en-US" dirty="0" smtClean="0"/>
              <a:t>The problem domain may be unfamiliar to you.</a:t>
            </a:r>
          </a:p>
          <a:p>
            <a:pPr lvl="2"/>
            <a:r>
              <a:rPr lang="en-US" dirty="0" smtClean="0"/>
              <a:t>It can be difficult to gain an understanding of the problem domain.</a:t>
            </a:r>
          </a:p>
          <a:p>
            <a:pPr lvl="2"/>
            <a:r>
              <a:rPr lang="en-US" dirty="0" smtClean="0"/>
              <a:t>Sometimes the customer is too familiar with their problem domain to explain it to someone else.</a:t>
            </a:r>
          </a:p>
          <a:p>
            <a:pPr lvl="1"/>
            <a:r>
              <a:rPr lang="en-US" sz="2700" dirty="0" smtClean="0"/>
              <a:t>Sometimes this implicit model is made explicit. </a:t>
            </a:r>
          </a:p>
          <a:p>
            <a:pPr lvl="2"/>
            <a:r>
              <a:rPr lang="en-US" dirty="0" smtClean="0"/>
              <a:t>OO design approaches often start by constructing a model of the problem domain.  This becomes part of the documentation.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smtClean="0"/>
              <a:t>Requirements Elicitation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the customer wants the product to do:</a:t>
            </a:r>
          </a:p>
          <a:p>
            <a:pPr lvl="1"/>
            <a:r>
              <a:rPr lang="en-US" sz="2700" dirty="0" smtClean="0"/>
              <a:t>There can be multiple stakeholders with conflicting opinions.</a:t>
            </a:r>
          </a:p>
          <a:p>
            <a:r>
              <a:rPr lang="en-US" dirty="0" smtClean="0"/>
              <a:t>Assess the feasibility of the product (technical feasibility, economic feasibility).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Techniques for Requirements Elicitation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Interviewing (structured, brainstorming), questionnaires, and workshops.</a:t>
            </a:r>
          </a:p>
          <a:p>
            <a:r>
              <a:rPr lang="en-US" dirty="0" smtClean="0"/>
              <a:t>Scenario-based analysis (use-case analysis):</a:t>
            </a:r>
          </a:p>
          <a:p>
            <a:pPr lvl="1"/>
            <a:r>
              <a:rPr lang="en-US" dirty="0" smtClean="0"/>
              <a:t>Examine each sequence of activities a user performs.</a:t>
            </a:r>
          </a:p>
          <a:p>
            <a:r>
              <a:rPr lang="en-US" dirty="0" smtClean="0"/>
              <a:t>Prototyping: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 prototype or mock-up to elicit feedback from the stakeholders.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Requirements Verification and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Validation: </a:t>
            </a:r>
          </a:p>
          <a:p>
            <a:pPr lvl="1"/>
            <a:r>
              <a:rPr lang="en-US" dirty="0" smtClean="0"/>
              <a:t>Is the requirements specification correct, complete, unambiguous, and consistent?</a:t>
            </a:r>
          </a:p>
          <a:p>
            <a:pPr lvl="1"/>
            <a:r>
              <a:rPr lang="en-US" dirty="0" smtClean="0"/>
              <a:t>This necessarily involves multiple stakeholders, including the client.</a:t>
            </a:r>
          </a:p>
          <a:p>
            <a:pPr lvl="1"/>
            <a:r>
              <a:rPr lang="en-US" dirty="0" smtClean="0"/>
              <a:t>Peer reviews are still the best way to do this.</a:t>
            </a:r>
          </a:p>
          <a:p>
            <a:pPr lvl="0"/>
            <a:r>
              <a:rPr lang="en-US" sz="2800" dirty="0" smtClean="0"/>
              <a:t>Verification: </a:t>
            </a:r>
            <a:r>
              <a:rPr lang="en-US" dirty="0" smtClean="0"/>
              <a:t>If the RS is expressed in a formal language, it can be analyzed for various properties such as:</a:t>
            </a:r>
          </a:p>
          <a:p>
            <a:pPr lvl="1"/>
            <a:r>
              <a:rPr lang="en-US" dirty="0" smtClean="0"/>
              <a:t>Syntactic correctness.</a:t>
            </a:r>
          </a:p>
          <a:p>
            <a:pPr lvl="1"/>
            <a:r>
              <a:rPr lang="en-US" dirty="0" smtClean="0"/>
              <a:t>Automated checks to ensure it is complete, unambiguous, and consistent.</a:t>
            </a:r>
          </a:p>
          <a:p>
            <a:pPr lvl="1"/>
            <a:r>
              <a:rPr lang="en-US" dirty="0" smtClean="0"/>
              <a:t>Additional properties you define.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Requirements Elicitation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smtClean="0"/>
              <a:t>d2l system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/>
              <a:t>scenario (e.g. for submitting </a:t>
            </a:r>
            <a:r>
              <a:rPr lang="en-US" smtClean="0"/>
              <a:t>an assignment).</a:t>
            </a:r>
            <a:endParaRPr lang="en-US" dirty="0" smtClean="0"/>
          </a:p>
          <a:p>
            <a:r>
              <a:rPr lang="en-US" dirty="0" smtClean="0"/>
              <a:t>Use the scenario to develop a use case.</a:t>
            </a:r>
          </a:p>
          <a:p>
            <a:r>
              <a:rPr lang="en-US" dirty="0" smtClean="0"/>
              <a:t>Show the use case in a UML Use-Case diagram.</a:t>
            </a:r>
          </a:p>
          <a:p>
            <a:pPr lvl="1"/>
            <a:r>
              <a:rPr lang="en-US" dirty="0" smtClean="0"/>
              <a:t>Include any other use cases you think are needed. (Don’t need to describe these.)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5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1105</TotalTime>
  <Words>365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Paper</vt:lpstr>
      <vt:lpstr>Requirements Engineering</vt:lpstr>
      <vt:lpstr>Requirements Engineering</vt:lpstr>
      <vt:lpstr>Requirements Elicitation (1)</vt:lpstr>
      <vt:lpstr>Requirements Elicitation (2)</vt:lpstr>
      <vt:lpstr>Techniques for Requirements Elicitation</vt:lpstr>
      <vt:lpstr>Requirements Verification and Validation</vt:lpstr>
      <vt:lpstr>Exercise: Requirements Elicitation</vt:lpstr>
    </vt:vector>
  </TitlesOfParts>
  <Company>East Stroudsburg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405</cp:revision>
  <dcterms:created xsi:type="dcterms:W3CDTF">2009-11-10T20:19:22Z</dcterms:created>
  <dcterms:modified xsi:type="dcterms:W3CDTF">2014-09-10T19:55:17Z</dcterms:modified>
</cp:coreProperties>
</file>