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365" r:id="rId3"/>
    <p:sldId id="380" r:id="rId4"/>
    <p:sldId id="381" r:id="rId5"/>
    <p:sldId id="366" r:id="rId6"/>
    <p:sldId id="367" r:id="rId7"/>
    <p:sldId id="368" r:id="rId8"/>
    <p:sldId id="369" r:id="rId9"/>
    <p:sldId id="373" r:id="rId10"/>
    <p:sldId id="370" r:id="rId11"/>
    <p:sldId id="384" r:id="rId12"/>
    <p:sldId id="383" r:id="rId13"/>
    <p:sldId id="374" r:id="rId14"/>
    <p:sldId id="375" r:id="rId15"/>
    <p:sldId id="376" r:id="rId16"/>
    <p:sldId id="377" r:id="rId17"/>
    <p:sldId id="378" r:id="rId18"/>
    <p:sldId id="372" r:id="rId19"/>
    <p:sldId id="3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86408" autoAdjust="0"/>
  </p:normalViewPr>
  <p:slideViewPr>
    <p:cSldViewPr>
      <p:cViewPr varScale="1">
        <p:scale>
          <a:sx n="74" d="100"/>
          <a:sy n="74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8B5BE-69DB-4D27-9780-B700FD615503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817745-8760-42B0-9B13-E96B1FB7A882}">
      <dgm:prSet phldrT="[Text]" custT="1"/>
      <dgm:spPr/>
      <dgm:t>
        <a:bodyPr/>
        <a:lstStyle/>
        <a:p>
          <a:r>
            <a:rPr lang="en-US" sz="1800" dirty="0"/>
            <a:t>Requirements Elicitation: </a:t>
          </a:r>
        </a:p>
      </dgm:t>
    </dgm:pt>
    <dgm:pt modelId="{C6A9109D-0C51-47DE-BE6F-C7BAE75163F3}" type="parTrans" cxnId="{D9D12F51-BB8B-4434-99F8-A15129A676EC}">
      <dgm:prSet/>
      <dgm:spPr/>
      <dgm:t>
        <a:bodyPr/>
        <a:lstStyle/>
        <a:p>
          <a:endParaRPr lang="en-US" sz="2400"/>
        </a:p>
      </dgm:t>
    </dgm:pt>
    <dgm:pt modelId="{C0B24361-144D-4F7C-9282-1A3B59724A17}" type="sibTrans" cxnId="{D9D12F51-BB8B-4434-99F8-A15129A676EC}">
      <dgm:prSet custT="1"/>
      <dgm:spPr/>
      <dgm:t>
        <a:bodyPr/>
        <a:lstStyle/>
        <a:p>
          <a:endParaRPr lang="en-US" sz="1400"/>
        </a:p>
      </dgm:t>
    </dgm:pt>
    <dgm:pt modelId="{D61B9056-212D-4869-8279-3A0000354DBE}">
      <dgm:prSet custT="1"/>
      <dgm:spPr/>
      <dgm:t>
        <a:bodyPr/>
        <a:lstStyle/>
        <a:p>
          <a:r>
            <a:rPr lang="en-US" sz="1400" dirty="0"/>
            <a:t>understanding and analyzing the problem</a:t>
          </a:r>
        </a:p>
      </dgm:t>
    </dgm:pt>
    <dgm:pt modelId="{A6EB3C7A-BB25-4571-92C4-8697D138E1F3}" type="parTrans" cxnId="{72C93041-A7BF-4634-A3FF-33DCB2CF1205}">
      <dgm:prSet/>
      <dgm:spPr/>
      <dgm:t>
        <a:bodyPr/>
        <a:lstStyle/>
        <a:p>
          <a:endParaRPr lang="en-US" sz="2400"/>
        </a:p>
      </dgm:t>
    </dgm:pt>
    <dgm:pt modelId="{48DEFFED-3923-4417-85B4-DAE906ED3847}" type="sibTrans" cxnId="{72C93041-A7BF-4634-A3FF-33DCB2CF1205}">
      <dgm:prSet/>
      <dgm:spPr/>
      <dgm:t>
        <a:bodyPr/>
        <a:lstStyle/>
        <a:p>
          <a:endParaRPr lang="en-US" sz="2400"/>
        </a:p>
      </dgm:t>
    </dgm:pt>
    <dgm:pt modelId="{39B33610-8416-4449-9B87-A9FD7FF3A129}">
      <dgm:prSet custT="1"/>
      <dgm:spPr/>
      <dgm:t>
        <a:bodyPr/>
        <a:lstStyle/>
        <a:p>
          <a:r>
            <a:rPr lang="en-US" sz="1800"/>
            <a:t>Requirements Specification: </a:t>
          </a:r>
          <a:endParaRPr lang="en-US" sz="1800" dirty="0"/>
        </a:p>
      </dgm:t>
    </dgm:pt>
    <dgm:pt modelId="{1AD730EC-5AC1-4FE2-BC36-077EC6F616C6}" type="parTrans" cxnId="{7C466518-2399-43D9-81CA-76F81D2CC5D2}">
      <dgm:prSet/>
      <dgm:spPr/>
      <dgm:t>
        <a:bodyPr/>
        <a:lstStyle/>
        <a:p>
          <a:endParaRPr lang="en-US" sz="2400"/>
        </a:p>
      </dgm:t>
    </dgm:pt>
    <dgm:pt modelId="{0ACFC02B-A4F8-460C-837F-6DE2D0F40573}" type="sibTrans" cxnId="{7C466518-2399-43D9-81CA-76F81D2CC5D2}">
      <dgm:prSet custT="1"/>
      <dgm:spPr/>
      <dgm:t>
        <a:bodyPr/>
        <a:lstStyle/>
        <a:p>
          <a:endParaRPr lang="en-US" sz="1400"/>
        </a:p>
      </dgm:t>
    </dgm:pt>
    <dgm:pt modelId="{AC009601-2464-4F68-8D3F-63CB3EEE8A65}">
      <dgm:prSet custT="1"/>
      <dgm:spPr/>
      <dgm:t>
        <a:bodyPr/>
        <a:lstStyle/>
        <a:p>
          <a:r>
            <a:rPr lang="en-US" sz="1400"/>
            <a:t>documenting the results</a:t>
          </a:r>
          <a:endParaRPr lang="en-US" sz="1400" dirty="0"/>
        </a:p>
      </dgm:t>
    </dgm:pt>
    <dgm:pt modelId="{AB502A3E-EAFD-4E47-9AE6-4CCFE3FF24FA}" type="parTrans" cxnId="{C71025FA-C90E-4770-B2E3-2288F624EEBF}">
      <dgm:prSet/>
      <dgm:spPr/>
      <dgm:t>
        <a:bodyPr/>
        <a:lstStyle/>
        <a:p>
          <a:endParaRPr lang="en-US" sz="2400"/>
        </a:p>
      </dgm:t>
    </dgm:pt>
    <dgm:pt modelId="{E5213B42-6260-4C89-9A20-07F67A8B812C}" type="sibTrans" cxnId="{C71025FA-C90E-4770-B2E3-2288F624EEBF}">
      <dgm:prSet/>
      <dgm:spPr/>
      <dgm:t>
        <a:bodyPr/>
        <a:lstStyle/>
        <a:p>
          <a:endParaRPr lang="en-US" sz="2400"/>
        </a:p>
      </dgm:t>
    </dgm:pt>
    <dgm:pt modelId="{9F53B7F9-9C0F-4CEC-A563-401D276B0B44}">
      <dgm:prSet custT="1"/>
      <dgm:spPr/>
      <dgm:t>
        <a:bodyPr/>
        <a:lstStyle/>
        <a:p>
          <a:r>
            <a:rPr lang="en-US" sz="1800"/>
            <a:t>Requirements Validation &amp; Verification: </a:t>
          </a:r>
          <a:endParaRPr lang="en-US" sz="1800" dirty="0"/>
        </a:p>
      </dgm:t>
    </dgm:pt>
    <dgm:pt modelId="{D2422040-3BCD-4DBA-B3F6-D2C89AAD1020}" type="parTrans" cxnId="{4906E718-98DA-48A8-8CBE-CC17D89B227E}">
      <dgm:prSet/>
      <dgm:spPr/>
      <dgm:t>
        <a:bodyPr/>
        <a:lstStyle/>
        <a:p>
          <a:endParaRPr lang="en-US" sz="2400"/>
        </a:p>
      </dgm:t>
    </dgm:pt>
    <dgm:pt modelId="{6F05522B-6C51-470C-ADF1-52C67284552F}" type="sibTrans" cxnId="{4906E718-98DA-48A8-8CBE-CC17D89B227E}">
      <dgm:prSet custT="1"/>
      <dgm:spPr/>
      <dgm:t>
        <a:bodyPr/>
        <a:lstStyle/>
        <a:p>
          <a:endParaRPr lang="en-US" sz="1400"/>
        </a:p>
      </dgm:t>
    </dgm:pt>
    <dgm:pt modelId="{56C4FBC9-EAF3-42AA-A6BD-81E0990EAEED}">
      <dgm:prSet custT="1"/>
      <dgm:spPr/>
      <dgm:t>
        <a:bodyPr/>
        <a:lstStyle/>
        <a:p>
          <a:r>
            <a:rPr lang="en-US" sz="1400"/>
            <a:t>checking the accuracy of the results</a:t>
          </a:r>
          <a:endParaRPr lang="en-US" sz="1400" dirty="0"/>
        </a:p>
      </dgm:t>
    </dgm:pt>
    <dgm:pt modelId="{FFEA1DAF-626F-40EB-813D-EA3826794C65}" type="parTrans" cxnId="{A48FB8A2-4634-4F83-ADD4-D4B7442C2502}">
      <dgm:prSet/>
      <dgm:spPr/>
      <dgm:t>
        <a:bodyPr/>
        <a:lstStyle/>
        <a:p>
          <a:endParaRPr lang="en-US" sz="2400"/>
        </a:p>
      </dgm:t>
    </dgm:pt>
    <dgm:pt modelId="{2FAC27E9-621D-4A4E-8C3E-CEDED41CA361}" type="sibTrans" cxnId="{A48FB8A2-4634-4F83-ADD4-D4B7442C2502}">
      <dgm:prSet/>
      <dgm:spPr/>
      <dgm:t>
        <a:bodyPr/>
        <a:lstStyle/>
        <a:p>
          <a:endParaRPr lang="en-US" sz="2400"/>
        </a:p>
      </dgm:t>
    </dgm:pt>
    <dgm:pt modelId="{97E521CA-6C6C-41C1-9B0D-EB641927A4CA}" type="pres">
      <dgm:prSet presAssocID="{9E28B5BE-69DB-4D27-9780-B700FD615503}" presName="Name0" presStyleCnt="0">
        <dgm:presLayoutVars>
          <dgm:dir/>
          <dgm:resizeHandles val="exact"/>
        </dgm:presLayoutVars>
      </dgm:prSet>
      <dgm:spPr/>
    </dgm:pt>
    <dgm:pt modelId="{7C41F722-D3E7-41B4-B195-52F076C03846}" type="pres">
      <dgm:prSet presAssocID="{1C817745-8760-42B0-9B13-E96B1FB7A882}" presName="node" presStyleLbl="node1" presStyleIdx="0" presStyleCnt="3" custRadScaleRad="89049" custRadScaleInc="-459">
        <dgm:presLayoutVars>
          <dgm:bulletEnabled val="1"/>
        </dgm:presLayoutVars>
      </dgm:prSet>
      <dgm:spPr/>
    </dgm:pt>
    <dgm:pt modelId="{9B7B7E9A-D1E5-405E-87C7-CBD8674CE00C}" type="pres">
      <dgm:prSet presAssocID="{C0B24361-144D-4F7C-9282-1A3B59724A17}" presName="sibTrans" presStyleLbl="sibTrans2D1" presStyleIdx="0" presStyleCnt="3"/>
      <dgm:spPr/>
    </dgm:pt>
    <dgm:pt modelId="{E6E4167D-9FDA-4629-A0BF-BD414E5B83EB}" type="pres">
      <dgm:prSet presAssocID="{C0B24361-144D-4F7C-9282-1A3B59724A17}" presName="connectorText" presStyleLbl="sibTrans2D1" presStyleIdx="0" presStyleCnt="3"/>
      <dgm:spPr/>
    </dgm:pt>
    <dgm:pt modelId="{DA82AD9A-0A3B-49FE-9005-11172669A255}" type="pres">
      <dgm:prSet presAssocID="{39B33610-8416-4449-9B87-A9FD7FF3A129}" presName="node" presStyleLbl="node1" presStyleIdx="1" presStyleCnt="3">
        <dgm:presLayoutVars>
          <dgm:bulletEnabled val="1"/>
        </dgm:presLayoutVars>
      </dgm:prSet>
      <dgm:spPr/>
    </dgm:pt>
    <dgm:pt modelId="{C3BBEDFC-FEB9-4268-B83E-0EB24D8D4E64}" type="pres">
      <dgm:prSet presAssocID="{0ACFC02B-A4F8-460C-837F-6DE2D0F40573}" presName="sibTrans" presStyleLbl="sibTrans2D1" presStyleIdx="1" presStyleCnt="3"/>
      <dgm:spPr/>
    </dgm:pt>
    <dgm:pt modelId="{0A5BF9C9-C74D-4632-8F78-760829B44E88}" type="pres">
      <dgm:prSet presAssocID="{0ACFC02B-A4F8-460C-837F-6DE2D0F40573}" presName="connectorText" presStyleLbl="sibTrans2D1" presStyleIdx="1" presStyleCnt="3"/>
      <dgm:spPr/>
    </dgm:pt>
    <dgm:pt modelId="{DA7F08CB-3864-4B25-A02B-2F62B8944F6B}" type="pres">
      <dgm:prSet presAssocID="{9F53B7F9-9C0F-4CEC-A563-401D276B0B44}" presName="node" presStyleLbl="node1" presStyleIdx="2" presStyleCnt="3">
        <dgm:presLayoutVars>
          <dgm:bulletEnabled val="1"/>
        </dgm:presLayoutVars>
      </dgm:prSet>
      <dgm:spPr/>
    </dgm:pt>
    <dgm:pt modelId="{993714F4-D3DA-44DF-A4DD-DF1BC9147EC9}" type="pres">
      <dgm:prSet presAssocID="{6F05522B-6C51-470C-ADF1-52C67284552F}" presName="sibTrans" presStyleLbl="sibTrans2D1" presStyleIdx="2" presStyleCnt="3"/>
      <dgm:spPr/>
    </dgm:pt>
    <dgm:pt modelId="{62455D09-E1B7-48E2-B67E-93974B3DD075}" type="pres">
      <dgm:prSet presAssocID="{6F05522B-6C51-470C-ADF1-52C67284552F}" presName="connectorText" presStyleLbl="sibTrans2D1" presStyleIdx="2" presStyleCnt="3"/>
      <dgm:spPr/>
    </dgm:pt>
  </dgm:ptLst>
  <dgm:cxnLst>
    <dgm:cxn modelId="{BDFAF608-9193-4ED1-8F66-F9D09F56EA8B}" type="presOf" srcId="{D61B9056-212D-4869-8279-3A0000354DBE}" destId="{7C41F722-D3E7-41B4-B195-52F076C03846}" srcOrd="0" destOrd="1" presId="urn:microsoft.com/office/officeart/2005/8/layout/cycle7"/>
    <dgm:cxn modelId="{7C466518-2399-43D9-81CA-76F81D2CC5D2}" srcId="{9E28B5BE-69DB-4D27-9780-B700FD615503}" destId="{39B33610-8416-4449-9B87-A9FD7FF3A129}" srcOrd="1" destOrd="0" parTransId="{1AD730EC-5AC1-4FE2-BC36-077EC6F616C6}" sibTransId="{0ACFC02B-A4F8-460C-837F-6DE2D0F40573}"/>
    <dgm:cxn modelId="{4906E718-98DA-48A8-8CBE-CC17D89B227E}" srcId="{9E28B5BE-69DB-4D27-9780-B700FD615503}" destId="{9F53B7F9-9C0F-4CEC-A563-401D276B0B44}" srcOrd="2" destOrd="0" parTransId="{D2422040-3BCD-4DBA-B3F6-D2C89AAD1020}" sibTransId="{6F05522B-6C51-470C-ADF1-52C67284552F}"/>
    <dgm:cxn modelId="{67111121-3B0C-474D-9988-6AD43734E46F}" type="presOf" srcId="{C0B24361-144D-4F7C-9282-1A3B59724A17}" destId="{E6E4167D-9FDA-4629-A0BF-BD414E5B83EB}" srcOrd="1" destOrd="0" presId="urn:microsoft.com/office/officeart/2005/8/layout/cycle7"/>
    <dgm:cxn modelId="{3D81485D-721D-4CCE-B1CE-882333962824}" type="presOf" srcId="{9F53B7F9-9C0F-4CEC-A563-401D276B0B44}" destId="{DA7F08CB-3864-4B25-A02B-2F62B8944F6B}" srcOrd="0" destOrd="0" presId="urn:microsoft.com/office/officeart/2005/8/layout/cycle7"/>
    <dgm:cxn modelId="{D3FCE75D-E0B0-4BD7-AF00-33AE2E841F82}" type="presOf" srcId="{AC009601-2464-4F68-8D3F-63CB3EEE8A65}" destId="{DA82AD9A-0A3B-49FE-9005-11172669A255}" srcOrd="0" destOrd="1" presId="urn:microsoft.com/office/officeart/2005/8/layout/cycle7"/>
    <dgm:cxn modelId="{72C93041-A7BF-4634-A3FF-33DCB2CF1205}" srcId="{1C817745-8760-42B0-9B13-E96B1FB7A882}" destId="{D61B9056-212D-4869-8279-3A0000354DBE}" srcOrd="0" destOrd="0" parTransId="{A6EB3C7A-BB25-4571-92C4-8697D138E1F3}" sibTransId="{48DEFFED-3923-4417-85B4-DAE906ED3847}"/>
    <dgm:cxn modelId="{E8CF8466-4D15-4C97-9EF3-D84A6C78E6DC}" type="presOf" srcId="{C0B24361-144D-4F7C-9282-1A3B59724A17}" destId="{9B7B7E9A-D1E5-405E-87C7-CBD8674CE00C}" srcOrd="0" destOrd="0" presId="urn:microsoft.com/office/officeart/2005/8/layout/cycle7"/>
    <dgm:cxn modelId="{D9D12F51-BB8B-4434-99F8-A15129A676EC}" srcId="{9E28B5BE-69DB-4D27-9780-B700FD615503}" destId="{1C817745-8760-42B0-9B13-E96B1FB7A882}" srcOrd="0" destOrd="0" parTransId="{C6A9109D-0C51-47DE-BE6F-C7BAE75163F3}" sibTransId="{C0B24361-144D-4F7C-9282-1A3B59724A17}"/>
    <dgm:cxn modelId="{05657D74-0143-4E80-945F-1EBE38EB36AF}" type="presOf" srcId="{0ACFC02B-A4F8-460C-837F-6DE2D0F40573}" destId="{C3BBEDFC-FEB9-4268-B83E-0EB24D8D4E64}" srcOrd="0" destOrd="0" presId="urn:microsoft.com/office/officeart/2005/8/layout/cycle7"/>
    <dgm:cxn modelId="{1CED0976-22C2-4304-95AA-AC87D91F340D}" type="presOf" srcId="{39B33610-8416-4449-9B87-A9FD7FF3A129}" destId="{DA82AD9A-0A3B-49FE-9005-11172669A255}" srcOrd="0" destOrd="0" presId="urn:microsoft.com/office/officeart/2005/8/layout/cycle7"/>
    <dgm:cxn modelId="{949EDF8B-DD5B-4785-B9CA-EAA640792591}" type="presOf" srcId="{1C817745-8760-42B0-9B13-E96B1FB7A882}" destId="{7C41F722-D3E7-41B4-B195-52F076C03846}" srcOrd="0" destOrd="0" presId="urn:microsoft.com/office/officeart/2005/8/layout/cycle7"/>
    <dgm:cxn modelId="{44487A95-D592-49A5-B247-42D22F537EB8}" type="presOf" srcId="{6F05522B-6C51-470C-ADF1-52C67284552F}" destId="{993714F4-D3DA-44DF-A4DD-DF1BC9147EC9}" srcOrd="0" destOrd="0" presId="urn:microsoft.com/office/officeart/2005/8/layout/cycle7"/>
    <dgm:cxn modelId="{3587C099-85D5-4FBE-BFDA-81361288134A}" type="presOf" srcId="{6F05522B-6C51-470C-ADF1-52C67284552F}" destId="{62455D09-E1B7-48E2-B67E-93974B3DD075}" srcOrd="1" destOrd="0" presId="urn:microsoft.com/office/officeart/2005/8/layout/cycle7"/>
    <dgm:cxn modelId="{A48FB8A2-4634-4F83-ADD4-D4B7442C2502}" srcId="{9F53B7F9-9C0F-4CEC-A563-401D276B0B44}" destId="{56C4FBC9-EAF3-42AA-A6BD-81E0990EAEED}" srcOrd="0" destOrd="0" parTransId="{FFEA1DAF-626F-40EB-813D-EA3826794C65}" sibTransId="{2FAC27E9-621D-4A4E-8C3E-CEDED41CA361}"/>
    <dgm:cxn modelId="{79D74AC5-70A0-4624-956B-87D01E63C31F}" type="presOf" srcId="{56C4FBC9-EAF3-42AA-A6BD-81E0990EAEED}" destId="{DA7F08CB-3864-4B25-A02B-2F62B8944F6B}" srcOrd="0" destOrd="1" presId="urn:microsoft.com/office/officeart/2005/8/layout/cycle7"/>
    <dgm:cxn modelId="{48B7C6DB-A474-4A01-BD70-D6A5608B7C31}" type="presOf" srcId="{0ACFC02B-A4F8-460C-837F-6DE2D0F40573}" destId="{0A5BF9C9-C74D-4632-8F78-760829B44E88}" srcOrd="1" destOrd="0" presId="urn:microsoft.com/office/officeart/2005/8/layout/cycle7"/>
    <dgm:cxn modelId="{230D51EB-74A4-4DFB-A034-E1014C3DA28B}" type="presOf" srcId="{9E28B5BE-69DB-4D27-9780-B700FD615503}" destId="{97E521CA-6C6C-41C1-9B0D-EB641927A4CA}" srcOrd="0" destOrd="0" presId="urn:microsoft.com/office/officeart/2005/8/layout/cycle7"/>
    <dgm:cxn modelId="{C71025FA-C90E-4770-B2E3-2288F624EEBF}" srcId="{39B33610-8416-4449-9B87-A9FD7FF3A129}" destId="{AC009601-2464-4F68-8D3F-63CB3EEE8A65}" srcOrd="0" destOrd="0" parTransId="{AB502A3E-EAFD-4E47-9AE6-4CCFE3FF24FA}" sibTransId="{E5213B42-6260-4C89-9A20-07F67A8B812C}"/>
    <dgm:cxn modelId="{ECF1A7B5-9BCD-4418-8B9C-23C12D712230}" type="presParOf" srcId="{97E521CA-6C6C-41C1-9B0D-EB641927A4CA}" destId="{7C41F722-D3E7-41B4-B195-52F076C03846}" srcOrd="0" destOrd="0" presId="urn:microsoft.com/office/officeart/2005/8/layout/cycle7"/>
    <dgm:cxn modelId="{4F9E0AC0-3E81-4F14-BA08-5B1627544694}" type="presParOf" srcId="{97E521CA-6C6C-41C1-9B0D-EB641927A4CA}" destId="{9B7B7E9A-D1E5-405E-87C7-CBD8674CE00C}" srcOrd="1" destOrd="0" presId="urn:microsoft.com/office/officeart/2005/8/layout/cycle7"/>
    <dgm:cxn modelId="{473FC733-6EC7-4CAF-9C74-FA5334CFEE13}" type="presParOf" srcId="{9B7B7E9A-D1E5-405E-87C7-CBD8674CE00C}" destId="{E6E4167D-9FDA-4629-A0BF-BD414E5B83EB}" srcOrd="0" destOrd="0" presId="urn:microsoft.com/office/officeart/2005/8/layout/cycle7"/>
    <dgm:cxn modelId="{9884AD50-59EB-45F5-AADF-3A47A9A26408}" type="presParOf" srcId="{97E521CA-6C6C-41C1-9B0D-EB641927A4CA}" destId="{DA82AD9A-0A3B-49FE-9005-11172669A255}" srcOrd="2" destOrd="0" presId="urn:microsoft.com/office/officeart/2005/8/layout/cycle7"/>
    <dgm:cxn modelId="{FA2D530B-EA08-498B-9DD4-1A2566BB6229}" type="presParOf" srcId="{97E521CA-6C6C-41C1-9B0D-EB641927A4CA}" destId="{C3BBEDFC-FEB9-4268-B83E-0EB24D8D4E64}" srcOrd="3" destOrd="0" presId="urn:microsoft.com/office/officeart/2005/8/layout/cycle7"/>
    <dgm:cxn modelId="{99BE0FE0-5E8B-401E-B5D2-D349A417FF60}" type="presParOf" srcId="{C3BBEDFC-FEB9-4268-B83E-0EB24D8D4E64}" destId="{0A5BF9C9-C74D-4632-8F78-760829B44E88}" srcOrd="0" destOrd="0" presId="urn:microsoft.com/office/officeart/2005/8/layout/cycle7"/>
    <dgm:cxn modelId="{10127334-192F-46E0-A492-7B3A6CF32947}" type="presParOf" srcId="{97E521CA-6C6C-41C1-9B0D-EB641927A4CA}" destId="{DA7F08CB-3864-4B25-A02B-2F62B8944F6B}" srcOrd="4" destOrd="0" presId="urn:microsoft.com/office/officeart/2005/8/layout/cycle7"/>
    <dgm:cxn modelId="{3B25611E-C340-4236-9C18-DDB291A9CC96}" type="presParOf" srcId="{97E521CA-6C6C-41C1-9B0D-EB641927A4CA}" destId="{993714F4-D3DA-44DF-A4DD-DF1BC9147EC9}" srcOrd="5" destOrd="0" presId="urn:microsoft.com/office/officeart/2005/8/layout/cycle7"/>
    <dgm:cxn modelId="{19402D96-7CF3-4EF4-9F3F-EA8647EE4487}" type="presParOf" srcId="{993714F4-D3DA-44DF-A4DD-DF1BC9147EC9}" destId="{62455D09-E1B7-48E2-B67E-93974B3DD07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0A9D04-B4A2-4FAA-BF8D-9E6DDF19F9F8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3B8BA3-814C-4117-8E16-6A3E88EED9F3}">
      <dgm:prSet phldrT="[Text]"/>
      <dgm:spPr/>
      <dgm:t>
        <a:bodyPr/>
        <a:lstStyle/>
        <a:p>
          <a:r>
            <a:rPr lang="en-US" dirty="0"/>
            <a:t>In client’s head</a:t>
          </a:r>
        </a:p>
      </dgm:t>
    </dgm:pt>
    <dgm:pt modelId="{49297BBA-657F-48E8-A899-2E9B44EF3481}" type="parTrans" cxnId="{DBD58609-F02E-46D3-9C4A-9BB8C0188863}">
      <dgm:prSet/>
      <dgm:spPr/>
      <dgm:t>
        <a:bodyPr/>
        <a:lstStyle/>
        <a:p>
          <a:endParaRPr lang="en-US"/>
        </a:p>
      </dgm:t>
    </dgm:pt>
    <dgm:pt modelId="{34B96706-DA22-4344-B542-37659B798D29}" type="sibTrans" cxnId="{DBD58609-F02E-46D3-9C4A-9BB8C0188863}">
      <dgm:prSet/>
      <dgm:spPr/>
      <dgm:t>
        <a:bodyPr/>
        <a:lstStyle/>
        <a:p>
          <a:endParaRPr lang="en-US"/>
        </a:p>
      </dgm:t>
    </dgm:pt>
    <dgm:pt modelId="{6AF769D6-ED56-4A50-94B5-A1D1C8C6BDB4}">
      <dgm:prSet phldrT="[Text]" custT="1"/>
      <dgm:spPr/>
      <dgm:t>
        <a:bodyPr/>
        <a:lstStyle/>
        <a:p>
          <a:r>
            <a:rPr lang="en-US" sz="2800" dirty="0"/>
            <a:t>Idea</a:t>
          </a:r>
        </a:p>
      </dgm:t>
    </dgm:pt>
    <dgm:pt modelId="{9764EA81-4F5A-4A72-94D5-1F6CD09BF14A}" type="parTrans" cxnId="{861122CE-63F8-408C-A86B-FCE8319B7B38}">
      <dgm:prSet/>
      <dgm:spPr/>
      <dgm:t>
        <a:bodyPr/>
        <a:lstStyle/>
        <a:p>
          <a:endParaRPr lang="en-US"/>
        </a:p>
      </dgm:t>
    </dgm:pt>
    <dgm:pt modelId="{1C80889F-9634-46E5-B5B7-DBA62BCD0901}" type="sibTrans" cxnId="{861122CE-63F8-408C-A86B-FCE8319B7B38}">
      <dgm:prSet/>
      <dgm:spPr/>
      <dgm:t>
        <a:bodyPr/>
        <a:lstStyle/>
        <a:p>
          <a:endParaRPr lang="en-US"/>
        </a:p>
      </dgm:t>
    </dgm:pt>
    <dgm:pt modelId="{F24BFD68-BAAF-4961-A0FD-1A24BF38077F}">
      <dgm:prSet phldrT="[Text]"/>
      <dgm:spPr/>
      <dgm:t>
        <a:bodyPr/>
        <a:lstStyle/>
        <a:p>
          <a:r>
            <a:rPr lang="en-US" dirty="0"/>
            <a:t>Usually a document</a:t>
          </a:r>
        </a:p>
      </dgm:t>
    </dgm:pt>
    <dgm:pt modelId="{E326F3DF-D375-493B-80F8-08B0D042E49B}" type="parTrans" cxnId="{96EFA9EE-2979-4C48-8A82-E56C2A11E8D2}">
      <dgm:prSet/>
      <dgm:spPr/>
      <dgm:t>
        <a:bodyPr/>
        <a:lstStyle/>
        <a:p>
          <a:endParaRPr lang="en-US"/>
        </a:p>
      </dgm:t>
    </dgm:pt>
    <dgm:pt modelId="{30FB072F-FF73-41B4-8454-2DA76941C6CB}" type="sibTrans" cxnId="{96EFA9EE-2979-4C48-8A82-E56C2A11E8D2}">
      <dgm:prSet/>
      <dgm:spPr/>
      <dgm:t>
        <a:bodyPr/>
        <a:lstStyle/>
        <a:p>
          <a:endParaRPr lang="en-US"/>
        </a:p>
      </dgm:t>
    </dgm:pt>
    <dgm:pt modelId="{E73C640A-D0A5-46ED-8F90-3124E76E9BCB}">
      <dgm:prSet phldrT="[Text]" custT="1"/>
      <dgm:spPr/>
      <dgm:t>
        <a:bodyPr/>
        <a:lstStyle/>
        <a:p>
          <a:r>
            <a:rPr lang="en-US" sz="2800" dirty="0"/>
            <a:t>Req. Spec.</a:t>
          </a:r>
        </a:p>
      </dgm:t>
    </dgm:pt>
    <dgm:pt modelId="{0976FE7D-4D50-4483-AB82-701AD540D265}" type="parTrans" cxnId="{35290195-DE44-4575-9ABD-ADE8BB2D9A3E}">
      <dgm:prSet/>
      <dgm:spPr/>
      <dgm:t>
        <a:bodyPr/>
        <a:lstStyle/>
        <a:p>
          <a:endParaRPr lang="en-US"/>
        </a:p>
      </dgm:t>
    </dgm:pt>
    <dgm:pt modelId="{439E9CBB-2EBB-4DA6-B025-3554DAB44DE4}" type="sibTrans" cxnId="{35290195-DE44-4575-9ABD-ADE8BB2D9A3E}">
      <dgm:prSet/>
      <dgm:spPr/>
      <dgm:t>
        <a:bodyPr/>
        <a:lstStyle/>
        <a:p>
          <a:endParaRPr lang="en-US"/>
        </a:p>
      </dgm:t>
    </dgm:pt>
    <dgm:pt modelId="{81530DDC-4196-4621-9C18-4215CF652AFD}">
      <dgm:prSet phldrT="[Text]"/>
      <dgm:spPr/>
      <dgm:t>
        <a:bodyPr/>
        <a:lstStyle/>
        <a:p>
          <a:r>
            <a:rPr lang="en-US" dirty="0"/>
            <a:t>Usually a document</a:t>
          </a:r>
        </a:p>
      </dgm:t>
    </dgm:pt>
    <dgm:pt modelId="{F602341E-730A-4DE7-A073-7D1A8E8E7694}" type="parTrans" cxnId="{31237390-2BDA-4B0F-912C-529411535DB9}">
      <dgm:prSet/>
      <dgm:spPr/>
      <dgm:t>
        <a:bodyPr/>
        <a:lstStyle/>
        <a:p>
          <a:endParaRPr lang="en-US"/>
        </a:p>
      </dgm:t>
    </dgm:pt>
    <dgm:pt modelId="{735D4A68-7D07-4C88-9419-A47A6B8B4159}" type="sibTrans" cxnId="{31237390-2BDA-4B0F-912C-529411535DB9}">
      <dgm:prSet/>
      <dgm:spPr/>
      <dgm:t>
        <a:bodyPr/>
        <a:lstStyle/>
        <a:p>
          <a:endParaRPr lang="en-US"/>
        </a:p>
      </dgm:t>
    </dgm:pt>
    <dgm:pt modelId="{1D768457-B22B-41E8-ADD1-393CA9438A35}">
      <dgm:prSet phldrT="[Text]" custT="1"/>
      <dgm:spPr/>
      <dgm:t>
        <a:bodyPr/>
        <a:lstStyle/>
        <a:p>
          <a:r>
            <a:rPr lang="en-US" sz="2800" dirty="0"/>
            <a:t>Design</a:t>
          </a:r>
        </a:p>
      </dgm:t>
    </dgm:pt>
    <dgm:pt modelId="{DC27E776-35CA-43F2-9802-8561D064637F}" type="parTrans" cxnId="{4D160F7A-5192-4F7C-BDA9-E0405F90176F}">
      <dgm:prSet/>
      <dgm:spPr/>
      <dgm:t>
        <a:bodyPr/>
        <a:lstStyle/>
        <a:p>
          <a:endParaRPr lang="en-US"/>
        </a:p>
      </dgm:t>
    </dgm:pt>
    <dgm:pt modelId="{5F7D6BEF-536F-4EB0-A450-FF203B58F12D}" type="sibTrans" cxnId="{4D160F7A-5192-4F7C-BDA9-E0405F90176F}">
      <dgm:prSet/>
      <dgm:spPr/>
      <dgm:t>
        <a:bodyPr/>
        <a:lstStyle/>
        <a:p>
          <a:endParaRPr lang="en-US"/>
        </a:p>
      </dgm:t>
    </dgm:pt>
    <dgm:pt modelId="{2F154595-8890-44B3-875D-319D138FDC13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DEA28DA1-DC7A-4C07-89FE-43401A8FB0E0}" type="parTrans" cxnId="{2E77BBD2-8D1F-4BE0-A244-2C0D5A9869B1}">
      <dgm:prSet/>
      <dgm:spPr/>
      <dgm:t>
        <a:bodyPr/>
        <a:lstStyle/>
        <a:p>
          <a:endParaRPr lang="en-US"/>
        </a:p>
      </dgm:t>
    </dgm:pt>
    <dgm:pt modelId="{B92A3825-1686-4EE6-8E18-F7CCF81C8B21}" type="sibTrans" cxnId="{2E77BBD2-8D1F-4BE0-A244-2C0D5A9869B1}">
      <dgm:prSet/>
      <dgm:spPr/>
      <dgm:t>
        <a:bodyPr/>
        <a:lstStyle/>
        <a:p>
          <a:endParaRPr lang="en-US"/>
        </a:p>
      </dgm:t>
    </dgm:pt>
    <dgm:pt modelId="{6983DAA2-2EE3-413D-AB8B-AC318ED0F2F2}">
      <dgm:prSet phldrT="[Text]" custT="1"/>
      <dgm:spPr/>
      <dgm:t>
        <a:bodyPr/>
        <a:lstStyle/>
        <a:p>
          <a:r>
            <a:rPr lang="en-US" sz="2800" dirty="0" err="1"/>
            <a:t>Implemen-tation</a:t>
          </a:r>
          <a:endParaRPr lang="en-US" sz="2800" dirty="0"/>
        </a:p>
      </dgm:t>
    </dgm:pt>
    <dgm:pt modelId="{0F8D7FD5-3A7C-45CD-AE58-4C63FCE4738E}" type="parTrans" cxnId="{5991F810-BD52-47A4-A484-A9B8A04A0F78}">
      <dgm:prSet/>
      <dgm:spPr/>
      <dgm:t>
        <a:bodyPr/>
        <a:lstStyle/>
        <a:p>
          <a:endParaRPr lang="en-US"/>
        </a:p>
      </dgm:t>
    </dgm:pt>
    <dgm:pt modelId="{D456A12F-9E3E-4019-AFC0-B02FB11695C3}" type="sibTrans" cxnId="{5991F810-BD52-47A4-A484-A9B8A04A0F78}">
      <dgm:prSet/>
      <dgm:spPr/>
      <dgm:t>
        <a:bodyPr/>
        <a:lstStyle/>
        <a:p>
          <a:endParaRPr lang="en-US"/>
        </a:p>
      </dgm:t>
    </dgm:pt>
    <dgm:pt modelId="{7ED26FB7-8C88-4685-B1EF-200ED7AB411C}">
      <dgm:prSet phldrT="[Text]"/>
      <dgm:spPr/>
      <dgm:t>
        <a:bodyPr/>
        <a:lstStyle/>
        <a:p>
          <a:r>
            <a:rPr lang="en-US" dirty="0"/>
            <a:t>Executing software</a:t>
          </a:r>
        </a:p>
      </dgm:t>
    </dgm:pt>
    <dgm:pt modelId="{D7E087DD-8A90-4A54-934E-3C80A5392E22}" type="parTrans" cxnId="{51DE8AE7-EBF0-490A-AA67-71F94DD93E8C}">
      <dgm:prSet/>
      <dgm:spPr/>
      <dgm:t>
        <a:bodyPr/>
        <a:lstStyle/>
        <a:p>
          <a:endParaRPr lang="en-US"/>
        </a:p>
      </dgm:t>
    </dgm:pt>
    <dgm:pt modelId="{B3ADE3E1-6744-43A5-9486-3F63A5B02B4B}" type="sibTrans" cxnId="{51DE8AE7-EBF0-490A-AA67-71F94DD93E8C}">
      <dgm:prSet/>
      <dgm:spPr/>
      <dgm:t>
        <a:bodyPr/>
        <a:lstStyle/>
        <a:p>
          <a:endParaRPr lang="en-US"/>
        </a:p>
      </dgm:t>
    </dgm:pt>
    <dgm:pt modelId="{18A5DB26-B71A-4678-B735-FA9294D60585}">
      <dgm:prSet phldrT="[Text]"/>
      <dgm:spPr/>
      <dgm:t>
        <a:bodyPr/>
        <a:lstStyle/>
        <a:p>
          <a:r>
            <a:rPr lang="en-US" dirty="0"/>
            <a:t>the System</a:t>
          </a:r>
        </a:p>
      </dgm:t>
    </dgm:pt>
    <dgm:pt modelId="{3632B4C3-C2F2-46AF-91FC-9345D7372764}" type="parTrans" cxnId="{F5886620-0936-408E-8E49-83B4A7506C13}">
      <dgm:prSet/>
      <dgm:spPr/>
      <dgm:t>
        <a:bodyPr/>
        <a:lstStyle/>
        <a:p>
          <a:endParaRPr lang="en-US"/>
        </a:p>
      </dgm:t>
    </dgm:pt>
    <dgm:pt modelId="{60B8F2E9-D986-4DA9-8AC3-C19D58C0182D}" type="sibTrans" cxnId="{F5886620-0936-408E-8E49-83B4A7506C13}">
      <dgm:prSet/>
      <dgm:spPr/>
      <dgm:t>
        <a:bodyPr/>
        <a:lstStyle/>
        <a:p>
          <a:endParaRPr lang="en-US"/>
        </a:p>
      </dgm:t>
    </dgm:pt>
    <dgm:pt modelId="{77D57800-8AE7-4E7D-B5C2-165BF8656E8A}" type="pres">
      <dgm:prSet presAssocID="{B70A9D04-B4A2-4FAA-BF8D-9E6DDF19F9F8}" presName="Name0" presStyleCnt="0">
        <dgm:presLayoutVars>
          <dgm:dir/>
          <dgm:animLvl val="lvl"/>
          <dgm:resizeHandles val="exact"/>
        </dgm:presLayoutVars>
      </dgm:prSet>
      <dgm:spPr/>
    </dgm:pt>
    <dgm:pt modelId="{BA491DCF-7B4F-41DC-8043-AC9E108835D4}" type="pres">
      <dgm:prSet presAssocID="{6D3B8BA3-814C-4117-8E16-6A3E88EED9F3}" presName="compositeNode" presStyleCnt="0">
        <dgm:presLayoutVars>
          <dgm:bulletEnabled val="1"/>
        </dgm:presLayoutVars>
      </dgm:prSet>
      <dgm:spPr/>
    </dgm:pt>
    <dgm:pt modelId="{C2A2EA62-5F7E-45CB-A476-A9AD860101CD}" type="pres">
      <dgm:prSet presAssocID="{6D3B8BA3-814C-4117-8E16-6A3E88EED9F3}" presName="bgRect" presStyleLbl="node1" presStyleIdx="0" presStyleCnt="5" custScaleX="77544"/>
      <dgm:spPr/>
    </dgm:pt>
    <dgm:pt modelId="{3D7F496F-258C-447B-AEE5-5076FA9A7C6E}" type="pres">
      <dgm:prSet presAssocID="{6D3B8BA3-814C-4117-8E16-6A3E88EED9F3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E9054B29-938D-40F2-8109-20516B6E2F6E}" type="pres">
      <dgm:prSet presAssocID="{6D3B8BA3-814C-4117-8E16-6A3E88EED9F3}" presName="childNode" presStyleLbl="node1" presStyleIdx="0" presStyleCnt="5">
        <dgm:presLayoutVars>
          <dgm:bulletEnabled val="1"/>
        </dgm:presLayoutVars>
      </dgm:prSet>
      <dgm:spPr/>
    </dgm:pt>
    <dgm:pt modelId="{212A7DF7-5D07-42FE-8CB7-DA471ABECF2B}" type="pres">
      <dgm:prSet presAssocID="{34B96706-DA22-4344-B542-37659B798D29}" presName="hSp" presStyleCnt="0"/>
      <dgm:spPr/>
    </dgm:pt>
    <dgm:pt modelId="{752D8054-BF50-4A5C-8E03-1A14564BE94C}" type="pres">
      <dgm:prSet presAssocID="{34B96706-DA22-4344-B542-37659B798D29}" presName="vProcSp" presStyleCnt="0"/>
      <dgm:spPr/>
    </dgm:pt>
    <dgm:pt modelId="{975B9C7E-21B2-43D1-8C00-3A13797689F5}" type="pres">
      <dgm:prSet presAssocID="{34B96706-DA22-4344-B542-37659B798D29}" presName="vSp1" presStyleCnt="0"/>
      <dgm:spPr/>
    </dgm:pt>
    <dgm:pt modelId="{D5571B4F-EBEC-4AA7-AA67-E8C3B2D83D97}" type="pres">
      <dgm:prSet presAssocID="{34B96706-DA22-4344-B542-37659B798D29}" presName="simulatedConn" presStyleLbl="solidFgAcc1" presStyleIdx="0" presStyleCnt="4"/>
      <dgm:spPr/>
    </dgm:pt>
    <dgm:pt modelId="{FB9313D5-7855-4C6C-9333-E29B9E2B37EE}" type="pres">
      <dgm:prSet presAssocID="{34B96706-DA22-4344-B542-37659B798D29}" presName="vSp2" presStyleCnt="0"/>
      <dgm:spPr/>
    </dgm:pt>
    <dgm:pt modelId="{6E3F2DFD-7915-41F0-853F-0235D18A8203}" type="pres">
      <dgm:prSet presAssocID="{34B96706-DA22-4344-B542-37659B798D29}" presName="sibTrans" presStyleCnt="0"/>
      <dgm:spPr/>
    </dgm:pt>
    <dgm:pt modelId="{52CA05E8-322D-4CB5-8049-46C0BC3BE7EE}" type="pres">
      <dgm:prSet presAssocID="{F24BFD68-BAAF-4961-A0FD-1A24BF38077F}" presName="compositeNode" presStyleCnt="0">
        <dgm:presLayoutVars>
          <dgm:bulletEnabled val="1"/>
        </dgm:presLayoutVars>
      </dgm:prSet>
      <dgm:spPr/>
    </dgm:pt>
    <dgm:pt modelId="{7261DB2D-1147-4F5B-A076-DED778F01B67}" type="pres">
      <dgm:prSet presAssocID="{F24BFD68-BAAF-4961-A0FD-1A24BF38077F}" presName="bgRect" presStyleLbl="node1" presStyleIdx="1" presStyleCnt="5" custScaleX="80768"/>
      <dgm:spPr/>
    </dgm:pt>
    <dgm:pt modelId="{F217CA05-2191-493F-8BAC-C459747BE081}" type="pres">
      <dgm:prSet presAssocID="{F24BFD68-BAAF-4961-A0FD-1A24BF38077F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AB160E84-6781-4EC7-AA49-098F337DA897}" type="pres">
      <dgm:prSet presAssocID="{F24BFD68-BAAF-4961-A0FD-1A24BF38077F}" presName="childNode" presStyleLbl="node1" presStyleIdx="1" presStyleCnt="5">
        <dgm:presLayoutVars>
          <dgm:bulletEnabled val="1"/>
        </dgm:presLayoutVars>
      </dgm:prSet>
      <dgm:spPr/>
    </dgm:pt>
    <dgm:pt modelId="{8DC88DC6-8F13-4141-8D17-B10C3B298BA1}" type="pres">
      <dgm:prSet presAssocID="{30FB072F-FF73-41B4-8454-2DA76941C6CB}" presName="hSp" presStyleCnt="0"/>
      <dgm:spPr/>
    </dgm:pt>
    <dgm:pt modelId="{00D8C44B-8361-4CB6-A6B8-84C1B50FBFF4}" type="pres">
      <dgm:prSet presAssocID="{30FB072F-FF73-41B4-8454-2DA76941C6CB}" presName="vProcSp" presStyleCnt="0"/>
      <dgm:spPr/>
    </dgm:pt>
    <dgm:pt modelId="{F291939C-D339-4E9D-BAA3-382744C002E3}" type="pres">
      <dgm:prSet presAssocID="{30FB072F-FF73-41B4-8454-2DA76941C6CB}" presName="vSp1" presStyleCnt="0"/>
      <dgm:spPr/>
    </dgm:pt>
    <dgm:pt modelId="{98036AAD-56CF-4FBB-AC38-2DCA8298AA2E}" type="pres">
      <dgm:prSet presAssocID="{30FB072F-FF73-41B4-8454-2DA76941C6CB}" presName="simulatedConn" presStyleLbl="solidFgAcc1" presStyleIdx="1" presStyleCnt="4"/>
      <dgm:spPr/>
    </dgm:pt>
    <dgm:pt modelId="{10FE7B5C-FA3A-4F2F-AFE4-4A215A3A43A4}" type="pres">
      <dgm:prSet presAssocID="{30FB072F-FF73-41B4-8454-2DA76941C6CB}" presName="vSp2" presStyleCnt="0"/>
      <dgm:spPr/>
    </dgm:pt>
    <dgm:pt modelId="{C0437EC0-A415-4834-89CB-E787006E639C}" type="pres">
      <dgm:prSet presAssocID="{30FB072F-FF73-41B4-8454-2DA76941C6CB}" presName="sibTrans" presStyleCnt="0"/>
      <dgm:spPr/>
    </dgm:pt>
    <dgm:pt modelId="{3536CEF2-E0B9-4217-8F18-EB4171B9DA65}" type="pres">
      <dgm:prSet presAssocID="{81530DDC-4196-4621-9C18-4215CF652AFD}" presName="compositeNode" presStyleCnt="0">
        <dgm:presLayoutVars>
          <dgm:bulletEnabled val="1"/>
        </dgm:presLayoutVars>
      </dgm:prSet>
      <dgm:spPr/>
    </dgm:pt>
    <dgm:pt modelId="{77CEA019-CB82-4368-BF04-946E0C46E2A6}" type="pres">
      <dgm:prSet presAssocID="{81530DDC-4196-4621-9C18-4215CF652AFD}" presName="bgRect" presStyleLbl="node1" presStyleIdx="2" presStyleCnt="5" custScaleX="81072"/>
      <dgm:spPr/>
    </dgm:pt>
    <dgm:pt modelId="{DA4F3E34-EECA-46C5-A2E1-328DCDE31DBE}" type="pres">
      <dgm:prSet presAssocID="{81530DDC-4196-4621-9C18-4215CF652AFD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A1DEA8CB-A1B9-4048-BFA5-88FD78431D2D}" type="pres">
      <dgm:prSet presAssocID="{81530DDC-4196-4621-9C18-4215CF652AFD}" presName="childNode" presStyleLbl="node1" presStyleIdx="2" presStyleCnt="5">
        <dgm:presLayoutVars>
          <dgm:bulletEnabled val="1"/>
        </dgm:presLayoutVars>
      </dgm:prSet>
      <dgm:spPr/>
    </dgm:pt>
    <dgm:pt modelId="{13C1E506-B996-478E-BB01-6C4FDFFBCDA1}" type="pres">
      <dgm:prSet presAssocID="{735D4A68-7D07-4C88-9419-A47A6B8B4159}" presName="hSp" presStyleCnt="0"/>
      <dgm:spPr/>
    </dgm:pt>
    <dgm:pt modelId="{EDEC9674-752A-44B1-B14C-06E443E18362}" type="pres">
      <dgm:prSet presAssocID="{735D4A68-7D07-4C88-9419-A47A6B8B4159}" presName="vProcSp" presStyleCnt="0"/>
      <dgm:spPr/>
    </dgm:pt>
    <dgm:pt modelId="{FC47FE3F-EDCB-4A59-B027-46C044024BBF}" type="pres">
      <dgm:prSet presAssocID="{735D4A68-7D07-4C88-9419-A47A6B8B4159}" presName="vSp1" presStyleCnt="0"/>
      <dgm:spPr/>
    </dgm:pt>
    <dgm:pt modelId="{8F6A712E-E63A-4066-A25A-36E0427AC4E0}" type="pres">
      <dgm:prSet presAssocID="{735D4A68-7D07-4C88-9419-A47A6B8B4159}" presName="simulatedConn" presStyleLbl="solidFgAcc1" presStyleIdx="2" presStyleCnt="4"/>
      <dgm:spPr/>
    </dgm:pt>
    <dgm:pt modelId="{D269C671-8602-4DF5-BA10-01781BAD30E4}" type="pres">
      <dgm:prSet presAssocID="{735D4A68-7D07-4C88-9419-A47A6B8B4159}" presName="vSp2" presStyleCnt="0"/>
      <dgm:spPr/>
    </dgm:pt>
    <dgm:pt modelId="{3D43FA26-760A-41CE-9FD3-2BFE841317B6}" type="pres">
      <dgm:prSet presAssocID="{735D4A68-7D07-4C88-9419-A47A6B8B4159}" presName="sibTrans" presStyleCnt="0"/>
      <dgm:spPr/>
    </dgm:pt>
    <dgm:pt modelId="{12475489-ABE4-45A8-8B5A-D98D8C307AD7}" type="pres">
      <dgm:prSet presAssocID="{2F154595-8890-44B3-875D-319D138FDC13}" presName="compositeNode" presStyleCnt="0">
        <dgm:presLayoutVars>
          <dgm:bulletEnabled val="1"/>
        </dgm:presLayoutVars>
      </dgm:prSet>
      <dgm:spPr/>
    </dgm:pt>
    <dgm:pt modelId="{BA7BBAFB-5D4A-4AF1-A404-5E5D47F2E36B}" type="pres">
      <dgm:prSet presAssocID="{2F154595-8890-44B3-875D-319D138FDC13}" presName="bgRect" presStyleLbl="node1" presStyleIdx="3" presStyleCnt="5" custScaleX="136090"/>
      <dgm:spPr/>
    </dgm:pt>
    <dgm:pt modelId="{9D47FD7E-A26D-4D08-A721-6569C0C4BB54}" type="pres">
      <dgm:prSet presAssocID="{2F154595-8890-44B3-875D-319D138FDC13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5528CC72-189C-4659-A00D-EEBC629F1FDB}" type="pres">
      <dgm:prSet presAssocID="{2F154595-8890-44B3-875D-319D138FDC13}" presName="childNode" presStyleLbl="node1" presStyleIdx="3" presStyleCnt="5">
        <dgm:presLayoutVars>
          <dgm:bulletEnabled val="1"/>
        </dgm:presLayoutVars>
      </dgm:prSet>
      <dgm:spPr/>
    </dgm:pt>
    <dgm:pt modelId="{0E68A8BE-6E78-4A44-84A3-D6072BF99150}" type="pres">
      <dgm:prSet presAssocID="{B92A3825-1686-4EE6-8E18-F7CCF81C8B21}" presName="hSp" presStyleCnt="0"/>
      <dgm:spPr/>
    </dgm:pt>
    <dgm:pt modelId="{08F319C9-E06D-44EE-AEA1-302B34BBD9AF}" type="pres">
      <dgm:prSet presAssocID="{B92A3825-1686-4EE6-8E18-F7CCF81C8B21}" presName="vProcSp" presStyleCnt="0"/>
      <dgm:spPr/>
    </dgm:pt>
    <dgm:pt modelId="{E6BD5BD7-9ED0-40BE-96E9-4F4A627E161F}" type="pres">
      <dgm:prSet presAssocID="{B92A3825-1686-4EE6-8E18-F7CCF81C8B21}" presName="vSp1" presStyleCnt="0"/>
      <dgm:spPr/>
    </dgm:pt>
    <dgm:pt modelId="{476DB5C0-1F59-4E12-8B4A-86BE10079711}" type="pres">
      <dgm:prSet presAssocID="{B92A3825-1686-4EE6-8E18-F7CCF81C8B21}" presName="simulatedConn" presStyleLbl="solidFgAcc1" presStyleIdx="3" presStyleCnt="4"/>
      <dgm:spPr/>
    </dgm:pt>
    <dgm:pt modelId="{3E001CB1-E583-4A68-BC4E-D2C432571AE0}" type="pres">
      <dgm:prSet presAssocID="{B92A3825-1686-4EE6-8E18-F7CCF81C8B21}" presName="vSp2" presStyleCnt="0"/>
      <dgm:spPr/>
    </dgm:pt>
    <dgm:pt modelId="{6F490972-E838-4572-A542-3C834C8358EF}" type="pres">
      <dgm:prSet presAssocID="{B92A3825-1686-4EE6-8E18-F7CCF81C8B21}" presName="sibTrans" presStyleCnt="0"/>
      <dgm:spPr/>
    </dgm:pt>
    <dgm:pt modelId="{009FBCF8-A4E9-465C-A09E-8A333CBFF8AB}" type="pres">
      <dgm:prSet presAssocID="{7ED26FB7-8C88-4685-B1EF-200ED7AB411C}" presName="compositeNode" presStyleCnt="0">
        <dgm:presLayoutVars>
          <dgm:bulletEnabled val="1"/>
        </dgm:presLayoutVars>
      </dgm:prSet>
      <dgm:spPr/>
    </dgm:pt>
    <dgm:pt modelId="{243205CE-D7B1-49A0-9B87-AD25282ABFE7}" type="pres">
      <dgm:prSet presAssocID="{7ED26FB7-8C88-4685-B1EF-200ED7AB411C}" presName="bgRect" presStyleLbl="node1" presStyleIdx="4" presStyleCnt="5"/>
      <dgm:spPr/>
    </dgm:pt>
    <dgm:pt modelId="{EB8495F1-B304-4A3A-9591-E1B9234FE6F0}" type="pres">
      <dgm:prSet presAssocID="{7ED26FB7-8C88-4685-B1EF-200ED7AB411C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49189F85-FD35-4031-B001-2CF57A080CB6}" type="pres">
      <dgm:prSet presAssocID="{7ED26FB7-8C88-4685-B1EF-200ED7AB411C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DBD58609-F02E-46D3-9C4A-9BB8C0188863}" srcId="{B70A9D04-B4A2-4FAA-BF8D-9E6DDF19F9F8}" destId="{6D3B8BA3-814C-4117-8E16-6A3E88EED9F3}" srcOrd="0" destOrd="0" parTransId="{49297BBA-657F-48E8-A899-2E9B44EF3481}" sibTransId="{34B96706-DA22-4344-B542-37659B798D29}"/>
    <dgm:cxn modelId="{5991F810-BD52-47A4-A484-A9B8A04A0F78}" srcId="{2F154595-8890-44B3-875D-319D138FDC13}" destId="{6983DAA2-2EE3-413D-AB8B-AC318ED0F2F2}" srcOrd="0" destOrd="0" parTransId="{0F8D7FD5-3A7C-45CD-AE58-4C63FCE4738E}" sibTransId="{D456A12F-9E3E-4019-AFC0-B02FB11695C3}"/>
    <dgm:cxn modelId="{A6C50215-8FD1-440B-82C9-040B0AB65D8C}" type="presOf" srcId="{6D3B8BA3-814C-4117-8E16-6A3E88EED9F3}" destId="{3D7F496F-258C-447B-AEE5-5076FA9A7C6E}" srcOrd="1" destOrd="0" presId="urn:microsoft.com/office/officeart/2005/8/layout/hProcess7"/>
    <dgm:cxn modelId="{F5886620-0936-408E-8E49-83B4A7506C13}" srcId="{7ED26FB7-8C88-4685-B1EF-200ED7AB411C}" destId="{18A5DB26-B71A-4678-B735-FA9294D60585}" srcOrd="0" destOrd="0" parTransId="{3632B4C3-C2F2-46AF-91FC-9345D7372764}" sibTransId="{60B8F2E9-D986-4DA9-8AC3-C19D58C0182D}"/>
    <dgm:cxn modelId="{B5644B22-3E97-42A8-8F45-50368C0ACB91}" type="presOf" srcId="{81530DDC-4196-4621-9C18-4215CF652AFD}" destId="{DA4F3E34-EECA-46C5-A2E1-328DCDE31DBE}" srcOrd="1" destOrd="0" presId="urn:microsoft.com/office/officeart/2005/8/layout/hProcess7"/>
    <dgm:cxn modelId="{5D5BE32D-B581-4E05-BA2D-466685FBF3AB}" type="presOf" srcId="{F24BFD68-BAAF-4961-A0FD-1A24BF38077F}" destId="{F217CA05-2191-493F-8BAC-C459747BE081}" srcOrd="1" destOrd="0" presId="urn:microsoft.com/office/officeart/2005/8/layout/hProcess7"/>
    <dgm:cxn modelId="{11029731-DA23-495F-90DD-00CA52F1C73A}" type="presOf" srcId="{6AF769D6-ED56-4A50-94B5-A1D1C8C6BDB4}" destId="{E9054B29-938D-40F2-8109-20516B6E2F6E}" srcOrd="0" destOrd="0" presId="urn:microsoft.com/office/officeart/2005/8/layout/hProcess7"/>
    <dgm:cxn modelId="{DD27B35C-7873-45DF-B2A2-87B3CE577CC4}" type="presOf" srcId="{B70A9D04-B4A2-4FAA-BF8D-9E6DDF19F9F8}" destId="{77D57800-8AE7-4E7D-B5C2-165BF8656E8A}" srcOrd="0" destOrd="0" presId="urn:microsoft.com/office/officeart/2005/8/layout/hProcess7"/>
    <dgm:cxn modelId="{4D160F7A-5192-4F7C-BDA9-E0405F90176F}" srcId="{81530DDC-4196-4621-9C18-4215CF652AFD}" destId="{1D768457-B22B-41E8-ADD1-393CA9438A35}" srcOrd="0" destOrd="0" parTransId="{DC27E776-35CA-43F2-9802-8561D064637F}" sibTransId="{5F7D6BEF-536F-4EB0-A450-FF203B58F12D}"/>
    <dgm:cxn modelId="{48656980-FF2B-4933-AB22-E0082D84BFAE}" type="presOf" srcId="{2F154595-8890-44B3-875D-319D138FDC13}" destId="{9D47FD7E-A26D-4D08-A721-6569C0C4BB54}" srcOrd="1" destOrd="0" presId="urn:microsoft.com/office/officeart/2005/8/layout/hProcess7"/>
    <dgm:cxn modelId="{10633D81-6D81-460E-AAE8-B72BD5D3B2CF}" type="presOf" srcId="{2F154595-8890-44B3-875D-319D138FDC13}" destId="{BA7BBAFB-5D4A-4AF1-A404-5E5D47F2E36B}" srcOrd="0" destOrd="0" presId="urn:microsoft.com/office/officeart/2005/8/layout/hProcess7"/>
    <dgm:cxn modelId="{31237390-2BDA-4B0F-912C-529411535DB9}" srcId="{B70A9D04-B4A2-4FAA-BF8D-9E6DDF19F9F8}" destId="{81530DDC-4196-4621-9C18-4215CF652AFD}" srcOrd="2" destOrd="0" parTransId="{F602341E-730A-4DE7-A073-7D1A8E8E7694}" sibTransId="{735D4A68-7D07-4C88-9419-A47A6B8B4159}"/>
    <dgm:cxn modelId="{35290195-DE44-4575-9ABD-ADE8BB2D9A3E}" srcId="{F24BFD68-BAAF-4961-A0FD-1A24BF38077F}" destId="{E73C640A-D0A5-46ED-8F90-3124E76E9BCB}" srcOrd="0" destOrd="0" parTransId="{0976FE7D-4D50-4483-AB82-701AD540D265}" sibTransId="{439E9CBB-2EBB-4DA6-B025-3554DAB44DE4}"/>
    <dgm:cxn modelId="{00BAD197-2827-4A92-91B8-A863E8269FB0}" type="presOf" srcId="{F24BFD68-BAAF-4961-A0FD-1A24BF38077F}" destId="{7261DB2D-1147-4F5B-A076-DED778F01B67}" srcOrd="0" destOrd="0" presId="urn:microsoft.com/office/officeart/2005/8/layout/hProcess7"/>
    <dgm:cxn modelId="{96EE9F9F-2AD2-4BA0-A7F1-A7FECD2AA7C8}" type="presOf" srcId="{1D768457-B22B-41E8-ADD1-393CA9438A35}" destId="{A1DEA8CB-A1B9-4048-BFA5-88FD78431D2D}" srcOrd="0" destOrd="0" presId="urn:microsoft.com/office/officeart/2005/8/layout/hProcess7"/>
    <dgm:cxn modelId="{F544D1A3-1F10-4637-B966-D78017121C04}" type="presOf" srcId="{7ED26FB7-8C88-4685-B1EF-200ED7AB411C}" destId="{243205CE-D7B1-49A0-9B87-AD25282ABFE7}" srcOrd="0" destOrd="0" presId="urn:microsoft.com/office/officeart/2005/8/layout/hProcess7"/>
    <dgm:cxn modelId="{5A6233A8-47F3-473A-BB40-C048CE9025E7}" type="presOf" srcId="{6D3B8BA3-814C-4117-8E16-6A3E88EED9F3}" destId="{C2A2EA62-5F7E-45CB-A476-A9AD860101CD}" srcOrd="0" destOrd="0" presId="urn:microsoft.com/office/officeart/2005/8/layout/hProcess7"/>
    <dgm:cxn modelId="{B7F21DB4-63FE-4CE1-A801-FF064BC1C0E7}" type="presOf" srcId="{6983DAA2-2EE3-413D-AB8B-AC318ED0F2F2}" destId="{5528CC72-189C-4659-A00D-EEBC629F1FDB}" srcOrd="0" destOrd="0" presId="urn:microsoft.com/office/officeart/2005/8/layout/hProcess7"/>
    <dgm:cxn modelId="{EF9126C3-7F95-40CD-8C56-5464D586EAAB}" type="presOf" srcId="{81530DDC-4196-4621-9C18-4215CF652AFD}" destId="{77CEA019-CB82-4368-BF04-946E0C46E2A6}" srcOrd="0" destOrd="0" presId="urn:microsoft.com/office/officeart/2005/8/layout/hProcess7"/>
    <dgm:cxn modelId="{552AC0C4-6496-41B8-95BC-7C9165746F25}" type="presOf" srcId="{18A5DB26-B71A-4678-B735-FA9294D60585}" destId="{49189F85-FD35-4031-B001-2CF57A080CB6}" srcOrd="0" destOrd="0" presId="urn:microsoft.com/office/officeart/2005/8/layout/hProcess7"/>
    <dgm:cxn modelId="{861122CE-63F8-408C-A86B-FCE8319B7B38}" srcId="{6D3B8BA3-814C-4117-8E16-6A3E88EED9F3}" destId="{6AF769D6-ED56-4A50-94B5-A1D1C8C6BDB4}" srcOrd="0" destOrd="0" parTransId="{9764EA81-4F5A-4A72-94D5-1F6CD09BF14A}" sibTransId="{1C80889F-9634-46E5-B5B7-DBA62BCD0901}"/>
    <dgm:cxn modelId="{2E77BBD2-8D1F-4BE0-A244-2C0D5A9869B1}" srcId="{B70A9D04-B4A2-4FAA-BF8D-9E6DDF19F9F8}" destId="{2F154595-8890-44B3-875D-319D138FDC13}" srcOrd="3" destOrd="0" parTransId="{DEA28DA1-DC7A-4C07-89FE-43401A8FB0E0}" sibTransId="{B92A3825-1686-4EE6-8E18-F7CCF81C8B21}"/>
    <dgm:cxn modelId="{51DE8AE7-EBF0-490A-AA67-71F94DD93E8C}" srcId="{B70A9D04-B4A2-4FAA-BF8D-9E6DDF19F9F8}" destId="{7ED26FB7-8C88-4685-B1EF-200ED7AB411C}" srcOrd="4" destOrd="0" parTransId="{D7E087DD-8A90-4A54-934E-3C80A5392E22}" sibTransId="{B3ADE3E1-6744-43A5-9486-3F63A5B02B4B}"/>
    <dgm:cxn modelId="{7F5B54EA-7930-4A10-9836-10404E7190BE}" type="presOf" srcId="{E73C640A-D0A5-46ED-8F90-3124E76E9BCB}" destId="{AB160E84-6781-4EC7-AA49-098F337DA897}" srcOrd="0" destOrd="0" presId="urn:microsoft.com/office/officeart/2005/8/layout/hProcess7"/>
    <dgm:cxn modelId="{96EFA9EE-2979-4C48-8A82-E56C2A11E8D2}" srcId="{B70A9D04-B4A2-4FAA-BF8D-9E6DDF19F9F8}" destId="{F24BFD68-BAAF-4961-A0FD-1A24BF38077F}" srcOrd="1" destOrd="0" parTransId="{E326F3DF-D375-493B-80F8-08B0D042E49B}" sibTransId="{30FB072F-FF73-41B4-8454-2DA76941C6CB}"/>
    <dgm:cxn modelId="{865477FC-C73E-4945-9F76-68C47F498198}" type="presOf" srcId="{7ED26FB7-8C88-4685-B1EF-200ED7AB411C}" destId="{EB8495F1-B304-4A3A-9591-E1B9234FE6F0}" srcOrd="1" destOrd="0" presId="urn:microsoft.com/office/officeart/2005/8/layout/hProcess7"/>
    <dgm:cxn modelId="{009AF06D-CEB0-418D-B43A-E1F02DE2CCEE}" type="presParOf" srcId="{77D57800-8AE7-4E7D-B5C2-165BF8656E8A}" destId="{BA491DCF-7B4F-41DC-8043-AC9E108835D4}" srcOrd="0" destOrd="0" presId="urn:microsoft.com/office/officeart/2005/8/layout/hProcess7"/>
    <dgm:cxn modelId="{25018CFA-C942-40B6-9E6A-A3FFFE0B06B1}" type="presParOf" srcId="{BA491DCF-7B4F-41DC-8043-AC9E108835D4}" destId="{C2A2EA62-5F7E-45CB-A476-A9AD860101CD}" srcOrd="0" destOrd="0" presId="urn:microsoft.com/office/officeart/2005/8/layout/hProcess7"/>
    <dgm:cxn modelId="{552741D9-D033-444E-9D42-EEC039B763A6}" type="presParOf" srcId="{BA491DCF-7B4F-41DC-8043-AC9E108835D4}" destId="{3D7F496F-258C-447B-AEE5-5076FA9A7C6E}" srcOrd="1" destOrd="0" presId="urn:microsoft.com/office/officeart/2005/8/layout/hProcess7"/>
    <dgm:cxn modelId="{07BE3EA6-70AC-4298-9048-E5C59CFF205E}" type="presParOf" srcId="{BA491DCF-7B4F-41DC-8043-AC9E108835D4}" destId="{E9054B29-938D-40F2-8109-20516B6E2F6E}" srcOrd="2" destOrd="0" presId="urn:microsoft.com/office/officeart/2005/8/layout/hProcess7"/>
    <dgm:cxn modelId="{BC80BB71-1C12-4508-B0B1-8E231BCF88B8}" type="presParOf" srcId="{77D57800-8AE7-4E7D-B5C2-165BF8656E8A}" destId="{212A7DF7-5D07-42FE-8CB7-DA471ABECF2B}" srcOrd="1" destOrd="0" presId="urn:microsoft.com/office/officeart/2005/8/layout/hProcess7"/>
    <dgm:cxn modelId="{5F892E12-CF7E-4772-9EAD-7D9BE964AFBC}" type="presParOf" srcId="{77D57800-8AE7-4E7D-B5C2-165BF8656E8A}" destId="{752D8054-BF50-4A5C-8E03-1A14564BE94C}" srcOrd="2" destOrd="0" presId="urn:microsoft.com/office/officeart/2005/8/layout/hProcess7"/>
    <dgm:cxn modelId="{2B6AEEE0-733E-44D0-9E38-5A77F1B70624}" type="presParOf" srcId="{752D8054-BF50-4A5C-8E03-1A14564BE94C}" destId="{975B9C7E-21B2-43D1-8C00-3A13797689F5}" srcOrd="0" destOrd="0" presId="urn:microsoft.com/office/officeart/2005/8/layout/hProcess7"/>
    <dgm:cxn modelId="{DE3AFF97-E9EC-412D-AFB2-C9E9E5EBE4EE}" type="presParOf" srcId="{752D8054-BF50-4A5C-8E03-1A14564BE94C}" destId="{D5571B4F-EBEC-4AA7-AA67-E8C3B2D83D97}" srcOrd="1" destOrd="0" presId="urn:microsoft.com/office/officeart/2005/8/layout/hProcess7"/>
    <dgm:cxn modelId="{25354AAB-D54C-4732-8FE1-8681E4F48EE8}" type="presParOf" srcId="{752D8054-BF50-4A5C-8E03-1A14564BE94C}" destId="{FB9313D5-7855-4C6C-9333-E29B9E2B37EE}" srcOrd="2" destOrd="0" presId="urn:microsoft.com/office/officeart/2005/8/layout/hProcess7"/>
    <dgm:cxn modelId="{C4C6457F-9394-47EF-A1E3-899CBB3F358D}" type="presParOf" srcId="{77D57800-8AE7-4E7D-B5C2-165BF8656E8A}" destId="{6E3F2DFD-7915-41F0-853F-0235D18A8203}" srcOrd="3" destOrd="0" presId="urn:microsoft.com/office/officeart/2005/8/layout/hProcess7"/>
    <dgm:cxn modelId="{1FE22C1C-7513-4A07-BB92-36B97CF4DCAE}" type="presParOf" srcId="{77D57800-8AE7-4E7D-B5C2-165BF8656E8A}" destId="{52CA05E8-322D-4CB5-8049-46C0BC3BE7EE}" srcOrd="4" destOrd="0" presId="urn:microsoft.com/office/officeart/2005/8/layout/hProcess7"/>
    <dgm:cxn modelId="{4323D46B-B5F4-4F43-A8D2-4D04F91787E0}" type="presParOf" srcId="{52CA05E8-322D-4CB5-8049-46C0BC3BE7EE}" destId="{7261DB2D-1147-4F5B-A076-DED778F01B67}" srcOrd="0" destOrd="0" presId="urn:microsoft.com/office/officeart/2005/8/layout/hProcess7"/>
    <dgm:cxn modelId="{58D47460-A187-429A-A50F-CD538B2F423C}" type="presParOf" srcId="{52CA05E8-322D-4CB5-8049-46C0BC3BE7EE}" destId="{F217CA05-2191-493F-8BAC-C459747BE081}" srcOrd="1" destOrd="0" presId="urn:microsoft.com/office/officeart/2005/8/layout/hProcess7"/>
    <dgm:cxn modelId="{3714F6E9-53F4-4122-99B8-0630AFAB9DDC}" type="presParOf" srcId="{52CA05E8-322D-4CB5-8049-46C0BC3BE7EE}" destId="{AB160E84-6781-4EC7-AA49-098F337DA897}" srcOrd="2" destOrd="0" presId="urn:microsoft.com/office/officeart/2005/8/layout/hProcess7"/>
    <dgm:cxn modelId="{28A89C3E-395C-44DC-9A40-641C8E1F5FF6}" type="presParOf" srcId="{77D57800-8AE7-4E7D-B5C2-165BF8656E8A}" destId="{8DC88DC6-8F13-4141-8D17-B10C3B298BA1}" srcOrd="5" destOrd="0" presId="urn:microsoft.com/office/officeart/2005/8/layout/hProcess7"/>
    <dgm:cxn modelId="{ADB29CF1-B577-4356-8C64-DA0BE05FA3E9}" type="presParOf" srcId="{77D57800-8AE7-4E7D-B5C2-165BF8656E8A}" destId="{00D8C44B-8361-4CB6-A6B8-84C1B50FBFF4}" srcOrd="6" destOrd="0" presId="urn:microsoft.com/office/officeart/2005/8/layout/hProcess7"/>
    <dgm:cxn modelId="{3186D156-8E35-4208-89F6-88103470D97C}" type="presParOf" srcId="{00D8C44B-8361-4CB6-A6B8-84C1B50FBFF4}" destId="{F291939C-D339-4E9D-BAA3-382744C002E3}" srcOrd="0" destOrd="0" presId="urn:microsoft.com/office/officeart/2005/8/layout/hProcess7"/>
    <dgm:cxn modelId="{9F594465-C225-4389-9DB5-D8BC0CEDE71C}" type="presParOf" srcId="{00D8C44B-8361-4CB6-A6B8-84C1B50FBFF4}" destId="{98036AAD-56CF-4FBB-AC38-2DCA8298AA2E}" srcOrd="1" destOrd="0" presId="urn:microsoft.com/office/officeart/2005/8/layout/hProcess7"/>
    <dgm:cxn modelId="{37F7F1A2-A723-428E-A1E3-3FB865960C1B}" type="presParOf" srcId="{00D8C44B-8361-4CB6-A6B8-84C1B50FBFF4}" destId="{10FE7B5C-FA3A-4F2F-AFE4-4A215A3A43A4}" srcOrd="2" destOrd="0" presId="urn:microsoft.com/office/officeart/2005/8/layout/hProcess7"/>
    <dgm:cxn modelId="{BA2BEAC6-246C-49C3-8D2B-AB9C7237F6A3}" type="presParOf" srcId="{77D57800-8AE7-4E7D-B5C2-165BF8656E8A}" destId="{C0437EC0-A415-4834-89CB-E787006E639C}" srcOrd="7" destOrd="0" presId="urn:microsoft.com/office/officeart/2005/8/layout/hProcess7"/>
    <dgm:cxn modelId="{73AEEBFD-426E-4709-8BEE-DCB9FEC11272}" type="presParOf" srcId="{77D57800-8AE7-4E7D-B5C2-165BF8656E8A}" destId="{3536CEF2-E0B9-4217-8F18-EB4171B9DA65}" srcOrd="8" destOrd="0" presId="urn:microsoft.com/office/officeart/2005/8/layout/hProcess7"/>
    <dgm:cxn modelId="{B19E6D7C-BBD8-4A16-B528-1991F938CC23}" type="presParOf" srcId="{3536CEF2-E0B9-4217-8F18-EB4171B9DA65}" destId="{77CEA019-CB82-4368-BF04-946E0C46E2A6}" srcOrd="0" destOrd="0" presId="urn:microsoft.com/office/officeart/2005/8/layout/hProcess7"/>
    <dgm:cxn modelId="{B1F24FC2-54CB-45E3-ABAD-DBE0C7F0B868}" type="presParOf" srcId="{3536CEF2-E0B9-4217-8F18-EB4171B9DA65}" destId="{DA4F3E34-EECA-46C5-A2E1-328DCDE31DBE}" srcOrd="1" destOrd="0" presId="urn:microsoft.com/office/officeart/2005/8/layout/hProcess7"/>
    <dgm:cxn modelId="{41786DE9-ED5A-4D1B-8147-D9226B8E358B}" type="presParOf" srcId="{3536CEF2-E0B9-4217-8F18-EB4171B9DA65}" destId="{A1DEA8CB-A1B9-4048-BFA5-88FD78431D2D}" srcOrd="2" destOrd="0" presId="urn:microsoft.com/office/officeart/2005/8/layout/hProcess7"/>
    <dgm:cxn modelId="{13F26988-8CBC-4921-A8DC-CDC64BC373FA}" type="presParOf" srcId="{77D57800-8AE7-4E7D-B5C2-165BF8656E8A}" destId="{13C1E506-B996-478E-BB01-6C4FDFFBCDA1}" srcOrd="9" destOrd="0" presId="urn:microsoft.com/office/officeart/2005/8/layout/hProcess7"/>
    <dgm:cxn modelId="{801BFA21-EFF8-43BA-81EF-84903888A994}" type="presParOf" srcId="{77D57800-8AE7-4E7D-B5C2-165BF8656E8A}" destId="{EDEC9674-752A-44B1-B14C-06E443E18362}" srcOrd="10" destOrd="0" presId="urn:microsoft.com/office/officeart/2005/8/layout/hProcess7"/>
    <dgm:cxn modelId="{536A602F-E850-46A9-952E-9F249AB8416A}" type="presParOf" srcId="{EDEC9674-752A-44B1-B14C-06E443E18362}" destId="{FC47FE3F-EDCB-4A59-B027-46C044024BBF}" srcOrd="0" destOrd="0" presId="urn:microsoft.com/office/officeart/2005/8/layout/hProcess7"/>
    <dgm:cxn modelId="{0931E386-2E18-4C43-9018-E229AF4F43C5}" type="presParOf" srcId="{EDEC9674-752A-44B1-B14C-06E443E18362}" destId="{8F6A712E-E63A-4066-A25A-36E0427AC4E0}" srcOrd="1" destOrd="0" presId="urn:microsoft.com/office/officeart/2005/8/layout/hProcess7"/>
    <dgm:cxn modelId="{2B286533-28BD-4BCE-8EBE-F6807F913A8B}" type="presParOf" srcId="{EDEC9674-752A-44B1-B14C-06E443E18362}" destId="{D269C671-8602-4DF5-BA10-01781BAD30E4}" srcOrd="2" destOrd="0" presId="urn:microsoft.com/office/officeart/2005/8/layout/hProcess7"/>
    <dgm:cxn modelId="{B694BAB1-08B8-4B23-8F30-3303F4ED8FF9}" type="presParOf" srcId="{77D57800-8AE7-4E7D-B5C2-165BF8656E8A}" destId="{3D43FA26-760A-41CE-9FD3-2BFE841317B6}" srcOrd="11" destOrd="0" presId="urn:microsoft.com/office/officeart/2005/8/layout/hProcess7"/>
    <dgm:cxn modelId="{ACCE851D-EF00-4F47-8451-15C2CCFF129E}" type="presParOf" srcId="{77D57800-8AE7-4E7D-B5C2-165BF8656E8A}" destId="{12475489-ABE4-45A8-8B5A-D98D8C307AD7}" srcOrd="12" destOrd="0" presId="urn:microsoft.com/office/officeart/2005/8/layout/hProcess7"/>
    <dgm:cxn modelId="{50DAC18C-432E-4CF6-B023-D6FFFAF96CD9}" type="presParOf" srcId="{12475489-ABE4-45A8-8B5A-D98D8C307AD7}" destId="{BA7BBAFB-5D4A-4AF1-A404-5E5D47F2E36B}" srcOrd="0" destOrd="0" presId="urn:microsoft.com/office/officeart/2005/8/layout/hProcess7"/>
    <dgm:cxn modelId="{FD635A52-086E-4A8F-92C9-ABCF3A34A1A9}" type="presParOf" srcId="{12475489-ABE4-45A8-8B5A-D98D8C307AD7}" destId="{9D47FD7E-A26D-4D08-A721-6569C0C4BB54}" srcOrd="1" destOrd="0" presId="urn:microsoft.com/office/officeart/2005/8/layout/hProcess7"/>
    <dgm:cxn modelId="{A682F111-B796-495D-B06C-CBA257A951DF}" type="presParOf" srcId="{12475489-ABE4-45A8-8B5A-D98D8C307AD7}" destId="{5528CC72-189C-4659-A00D-EEBC629F1FDB}" srcOrd="2" destOrd="0" presId="urn:microsoft.com/office/officeart/2005/8/layout/hProcess7"/>
    <dgm:cxn modelId="{96FB0562-F1C9-4909-B93D-7F883555B7E3}" type="presParOf" srcId="{77D57800-8AE7-4E7D-B5C2-165BF8656E8A}" destId="{0E68A8BE-6E78-4A44-84A3-D6072BF99150}" srcOrd="13" destOrd="0" presId="urn:microsoft.com/office/officeart/2005/8/layout/hProcess7"/>
    <dgm:cxn modelId="{B787B658-A737-408F-BD9F-2DF995A5AC5A}" type="presParOf" srcId="{77D57800-8AE7-4E7D-B5C2-165BF8656E8A}" destId="{08F319C9-E06D-44EE-AEA1-302B34BBD9AF}" srcOrd="14" destOrd="0" presId="urn:microsoft.com/office/officeart/2005/8/layout/hProcess7"/>
    <dgm:cxn modelId="{DF947A0E-6AA7-4678-9534-0AEC47945103}" type="presParOf" srcId="{08F319C9-E06D-44EE-AEA1-302B34BBD9AF}" destId="{E6BD5BD7-9ED0-40BE-96E9-4F4A627E161F}" srcOrd="0" destOrd="0" presId="urn:microsoft.com/office/officeart/2005/8/layout/hProcess7"/>
    <dgm:cxn modelId="{81846972-12BA-4737-8C1C-7CEA5A2DE239}" type="presParOf" srcId="{08F319C9-E06D-44EE-AEA1-302B34BBD9AF}" destId="{476DB5C0-1F59-4E12-8B4A-86BE10079711}" srcOrd="1" destOrd="0" presId="urn:microsoft.com/office/officeart/2005/8/layout/hProcess7"/>
    <dgm:cxn modelId="{17843770-0C19-48D4-B464-53CD01844402}" type="presParOf" srcId="{08F319C9-E06D-44EE-AEA1-302B34BBD9AF}" destId="{3E001CB1-E583-4A68-BC4E-D2C432571AE0}" srcOrd="2" destOrd="0" presId="urn:microsoft.com/office/officeart/2005/8/layout/hProcess7"/>
    <dgm:cxn modelId="{0B1511FA-D4CC-4B2F-8BF8-A880A3620DCE}" type="presParOf" srcId="{77D57800-8AE7-4E7D-B5C2-165BF8656E8A}" destId="{6F490972-E838-4572-A542-3C834C8358EF}" srcOrd="15" destOrd="0" presId="urn:microsoft.com/office/officeart/2005/8/layout/hProcess7"/>
    <dgm:cxn modelId="{99801A5F-FFF0-4145-AF7A-24BD2C935C6F}" type="presParOf" srcId="{77D57800-8AE7-4E7D-B5C2-165BF8656E8A}" destId="{009FBCF8-A4E9-465C-A09E-8A333CBFF8AB}" srcOrd="16" destOrd="0" presId="urn:microsoft.com/office/officeart/2005/8/layout/hProcess7"/>
    <dgm:cxn modelId="{9E033050-D588-4F6F-ABA6-CF944B351826}" type="presParOf" srcId="{009FBCF8-A4E9-465C-A09E-8A333CBFF8AB}" destId="{243205CE-D7B1-49A0-9B87-AD25282ABFE7}" srcOrd="0" destOrd="0" presId="urn:microsoft.com/office/officeart/2005/8/layout/hProcess7"/>
    <dgm:cxn modelId="{1F07DC08-5584-454F-9ED8-3A2D615CA69E}" type="presParOf" srcId="{009FBCF8-A4E9-465C-A09E-8A333CBFF8AB}" destId="{EB8495F1-B304-4A3A-9591-E1B9234FE6F0}" srcOrd="1" destOrd="0" presId="urn:microsoft.com/office/officeart/2005/8/layout/hProcess7"/>
    <dgm:cxn modelId="{DB918C57-9B72-4788-BBA8-E2098BF82F47}" type="presParOf" srcId="{009FBCF8-A4E9-465C-A09E-8A333CBFF8AB}" destId="{49189F85-FD35-4031-B001-2CF57A080CB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1F722-D3E7-41B4-B195-52F076C03846}">
      <dsp:nvSpPr>
        <dsp:cNvPr id="0" name=""/>
        <dsp:cNvSpPr/>
      </dsp:nvSpPr>
      <dsp:spPr>
        <a:xfrm>
          <a:off x="2384196" y="266696"/>
          <a:ext cx="2546817" cy="127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Requirements Elicitation: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understanding and analyzing the problem</a:t>
          </a:r>
        </a:p>
      </dsp:txBody>
      <dsp:txXfrm>
        <a:off x="2421493" y="303993"/>
        <a:ext cx="2472223" cy="1198814"/>
      </dsp:txXfrm>
    </dsp:sp>
    <dsp:sp modelId="{9B7B7E9A-D1E5-405E-87C7-CBD8674CE00C}">
      <dsp:nvSpPr>
        <dsp:cNvPr id="0" name=""/>
        <dsp:cNvSpPr/>
      </dsp:nvSpPr>
      <dsp:spPr>
        <a:xfrm rot="3477445">
          <a:off x="4051132" y="2367472"/>
          <a:ext cx="1324640" cy="44569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84840" y="2456611"/>
        <a:ext cx="1057224" cy="267415"/>
      </dsp:txXfrm>
    </dsp:sp>
    <dsp:sp modelId="{DA82AD9A-0A3B-49FE-9005-11172669A255}">
      <dsp:nvSpPr>
        <dsp:cNvPr id="0" name=""/>
        <dsp:cNvSpPr/>
      </dsp:nvSpPr>
      <dsp:spPr>
        <a:xfrm>
          <a:off x="4495891" y="3640532"/>
          <a:ext cx="2546817" cy="127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Requirements Specification: 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documenting the results</a:t>
          </a:r>
          <a:endParaRPr lang="en-US" sz="1400" kern="1200" dirty="0"/>
        </a:p>
      </dsp:txBody>
      <dsp:txXfrm>
        <a:off x="4533188" y="3677829"/>
        <a:ext cx="2472223" cy="1198814"/>
      </dsp:txXfrm>
    </dsp:sp>
    <dsp:sp modelId="{C3BBEDFC-FEB9-4268-B83E-0EB24D8D4E64}">
      <dsp:nvSpPr>
        <dsp:cNvPr id="0" name=""/>
        <dsp:cNvSpPr/>
      </dsp:nvSpPr>
      <dsp:spPr>
        <a:xfrm rot="10800000">
          <a:off x="3005670" y="4054390"/>
          <a:ext cx="1324640" cy="44569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139378" y="4143529"/>
        <a:ext cx="1057224" cy="267415"/>
      </dsp:txXfrm>
    </dsp:sp>
    <dsp:sp modelId="{DA7F08CB-3864-4B25-A02B-2F62B8944F6B}">
      <dsp:nvSpPr>
        <dsp:cNvPr id="0" name=""/>
        <dsp:cNvSpPr/>
      </dsp:nvSpPr>
      <dsp:spPr>
        <a:xfrm>
          <a:off x="293272" y="3640532"/>
          <a:ext cx="2546817" cy="127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Requirements Validation &amp; Verification: 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checking the accuracy of the results</a:t>
          </a:r>
          <a:endParaRPr lang="en-US" sz="1400" kern="1200" dirty="0"/>
        </a:p>
      </dsp:txBody>
      <dsp:txXfrm>
        <a:off x="330569" y="3677829"/>
        <a:ext cx="2472223" cy="1198814"/>
      </dsp:txXfrm>
    </dsp:sp>
    <dsp:sp modelId="{993714F4-D3DA-44DF-A4DD-DF1BC9147EC9}">
      <dsp:nvSpPr>
        <dsp:cNvPr id="0" name=""/>
        <dsp:cNvSpPr/>
      </dsp:nvSpPr>
      <dsp:spPr>
        <a:xfrm rot="18107306">
          <a:off x="1949823" y="2367472"/>
          <a:ext cx="1324640" cy="44569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83531" y="2456611"/>
        <a:ext cx="1057224" cy="267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2EA62-5F7E-45CB-A476-A9AD860101CD}">
      <dsp:nvSpPr>
        <dsp:cNvPr id="0" name=""/>
        <dsp:cNvSpPr/>
      </dsp:nvSpPr>
      <dsp:spPr>
        <a:xfrm>
          <a:off x="4238" y="955506"/>
          <a:ext cx="1374846" cy="212758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 client’s head</a:t>
          </a:r>
        </a:p>
      </dsp:txBody>
      <dsp:txXfrm rot="16200000">
        <a:off x="-730587" y="1690332"/>
        <a:ext cx="1744621" cy="274969"/>
      </dsp:txXfrm>
    </dsp:sp>
    <dsp:sp modelId="{E9054B29-938D-40F2-8109-20516B6E2F6E}">
      <dsp:nvSpPr>
        <dsp:cNvPr id="0" name=""/>
        <dsp:cNvSpPr/>
      </dsp:nvSpPr>
      <dsp:spPr>
        <a:xfrm>
          <a:off x="308073" y="955506"/>
          <a:ext cx="1024260" cy="2127587"/>
        </a:xfrm>
        <a:prstGeom prst="rect">
          <a:avLst/>
        </a:prstGeom>
        <a:noFill/>
        <a:ln w="381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Idea</a:t>
          </a:r>
        </a:p>
      </dsp:txBody>
      <dsp:txXfrm>
        <a:off x="308073" y="955506"/>
        <a:ext cx="1024260" cy="2127587"/>
      </dsp:txXfrm>
    </dsp:sp>
    <dsp:sp modelId="{7261DB2D-1147-4F5B-A076-DED778F01B67}">
      <dsp:nvSpPr>
        <dsp:cNvPr id="0" name=""/>
        <dsp:cNvSpPr/>
      </dsp:nvSpPr>
      <dsp:spPr>
        <a:xfrm>
          <a:off x="1441140" y="955506"/>
          <a:ext cx="1432008" cy="212758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Usually a document</a:t>
          </a:r>
        </a:p>
      </dsp:txBody>
      <dsp:txXfrm rot="16200000">
        <a:off x="712030" y="1684616"/>
        <a:ext cx="1744621" cy="286401"/>
      </dsp:txXfrm>
    </dsp:sp>
    <dsp:sp modelId="{D5571B4F-EBEC-4AA7-AA67-E8C3B2D83D97}">
      <dsp:nvSpPr>
        <dsp:cNvPr id="0" name=""/>
        <dsp:cNvSpPr/>
      </dsp:nvSpPr>
      <dsp:spPr>
        <a:xfrm rot="5400000">
          <a:off x="1293776" y="2645203"/>
          <a:ext cx="312457" cy="2659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60E84-6781-4EC7-AA49-098F337DA897}">
      <dsp:nvSpPr>
        <dsp:cNvPr id="0" name=""/>
        <dsp:cNvSpPr/>
      </dsp:nvSpPr>
      <dsp:spPr>
        <a:xfrm>
          <a:off x="1752263" y="955506"/>
          <a:ext cx="1066846" cy="2127587"/>
        </a:xfrm>
        <a:prstGeom prst="rect">
          <a:avLst/>
        </a:prstGeom>
        <a:noFill/>
        <a:ln w="381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Req. Spec.</a:t>
          </a:r>
        </a:p>
      </dsp:txBody>
      <dsp:txXfrm>
        <a:off x="1752263" y="955506"/>
        <a:ext cx="1066846" cy="2127587"/>
      </dsp:txXfrm>
    </dsp:sp>
    <dsp:sp modelId="{77CEA019-CB82-4368-BF04-946E0C46E2A6}">
      <dsp:nvSpPr>
        <dsp:cNvPr id="0" name=""/>
        <dsp:cNvSpPr/>
      </dsp:nvSpPr>
      <dsp:spPr>
        <a:xfrm>
          <a:off x="2935203" y="955506"/>
          <a:ext cx="1437398" cy="212758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Usually a document</a:t>
          </a:r>
        </a:p>
      </dsp:txBody>
      <dsp:txXfrm rot="16200000">
        <a:off x="2206632" y="1684077"/>
        <a:ext cx="1744621" cy="287479"/>
      </dsp:txXfrm>
    </dsp:sp>
    <dsp:sp modelId="{98036AAD-56CF-4FBB-AC38-2DCA8298AA2E}">
      <dsp:nvSpPr>
        <dsp:cNvPr id="0" name=""/>
        <dsp:cNvSpPr/>
      </dsp:nvSpPr>
      <dsp:spPr>
        <a:xfrm rot="5400000">
          <a:off x="2787839" y="2645203"/>
          <a:ext cx="312457" cy="2659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EA8CB-A1B9-4048-BFA5-88FD78431D2D}">
      <dsp:nvSpPr>
        <dsp:cNvPr id="0" name=""/>
        <dsp:cNvSpPr/>
      </dsp:nvSpPr>
      <dsp:spPr>
        <a:xfrm>
          <a:off x="3247013" y="955506"/>
          <a:ext cx="1070861" cy="2127587"/>
        </a:xfrm>
        <a:prstGeom prst="rect">
          <a:avLst/>
        </a:prstGeom>
        <a:noFill/>
        <a:ln w="381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Design</a:t>
          </a:r>
        </a:p>
      </dsp:txBody>
      <dsp:txXfrm>
        <a:off x="3247013" y="955506"/>
        <a:ext cx="1070861" cy="2127587"/>
      </dsp:txXfrm>
    </dsp:sp>
    <dsp:sp modelId="{BA7BBAFB-5D4A-4AF1-A404-5E5D47F2E36B}">
      <dsp:nvSpPr>
        <dsp:cNvPr id="0" name=""/>
        <dsp:cNvSpPr/>
      </dsp:nvSpPr>
      <dsp:spPr>
        <a:xfrm>
          <a:off x="4434655" y="955506"/>
          <a:ext cx="2412861" cy="212758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Code</a:t>
          </a:r>
        </a:p>
      </dsp:txBody>
      <dsp:txXfrm rot="16200000">
        <a:off x="3803631" y="1586531"/>
        <a:ext cx="1744621" cy="482572"/>
      </dsp:txXfrm>
    </dsp:sp>
    <dsp:sp modelId="{8F6A712E-E63A-4066-A25A-36E0427AC4E0}">
      <dsp:nvSpPr>
        <dsp:cNvPr id="0" name=""/>
        <dsp:cNvSpPr/>
      </dsp:nvSpPr>
      <dsp:spPr>
        <a:xfrm rot="5400000">
          <a:off x="4287291" y="2645203"/>
          <a:ext cx="312457" cy="2659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8CC72-189C-4659-A00D-EEBC629F1FDB}">
      <dsp:nvSpPr>
        <dsp:cNvPr id="0" name=""/>
        <dsp:cNvSpPr/>
      </dsp:nvSpPr>
      <dsp:spPr>
        <a:xfrm>
          <a:off x="4870837" y="955506"/>
          <a:ext cx="1797581" cy="2127587"/>
        </a:xfrm>
        <a:prstGeom prst="rect">
          <a:avLst/>
        </a:prstGeom>
        <a:noFill/>
        <a:ln w="381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Implemen-tation</a:t>
          </a:r>
          <a:endParaRPr lang="en-US" sz="2800" kern="1200" dirty="0"/>
        </a:p>
      </dsp:txBody>
      <dsp:txXfrm>
        <a:off x="4870837" y="955506"/>
        <a:ext cx="1797581" cy="2127587"/>
      </dsp:txXfrm>
    </dsp:sp>
    <dsp:sp modelId="{243205CE-D7B1-49A0-9B87-AD25282ABFE7}">
      <dsp:nvSpPr>
        <dsp:cNvPr id="0" name=""/>
        <dsp:cNvSpPr/>
      </dsp:nvSpPr>
      <dsp:spPr>
        <a:xfrm>
          <a:off x="6909571" y="955506"/>
          <a:ext cx="1772989" cy="212758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Executing software</a:t>
          </a:r>
        </a:p>
      </dsp:txBody>
      <dsp:txXfrm rot="16200000">
        <a:off x="6214559" y="1650518"/>
        <a:ext cx="1744621" cy="354597"/>
      </dsp:txXfrm>
    </dsp:sp>
    <dsp:sp modelId="{476DB5C0-1F59-4E12-8B4A-86BE10079711}">
      <dsp:nvSpPr>
        <dsp:cNvPr id="0" name=""/>
        <dsp:cNvSpPr/>
      </dsp:nvSpPr>
      <dsp:spPr>
        <a:xfrm rot="5400000">
          <a:off x="6762207" y="2645203"/>
          <a:ext cx="312457" cy="2659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89F85-FD35-4031-B001-2CF57A080CB6}">
      <dsp:nvSpPr>
        <dsp:cNvPr id="0" name=""/>
        <dsp:cNvSpPr/>
      </dsp:nvSpPr>
      <dsp:spPr>
        <a:xfrm>
          <a:off x="7264169" y="955506"/>
          <a:ext cx="1320877" cy="2127587"/>
        </a:xfrm>
        <a:prstGeom prst="rect">
          <a:avLst/>
        </a:prstGeom>
        <a:noFill/>
        <a:ln w="381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 System</a:t>
          </a:r>
        </a:p>
      </dsp:txBody>
      <dsp:txXfrm>
        <a:off x="7264169" y="955506"/>
        <a:ext cx="1320877" cy="212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7435F-6588-440E-A995-9856A68A0F4D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A451-BA69-4625-AE8A-B970F4561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26ED-C49F-4495-9223-CAC69CFEE1A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792C-EDA0-48BD-AB50-151CA02FD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8B18DD-2348-4B30-BE99-1375C1AC091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e.com/ucc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 Specification (RS)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sz="3200" dirty="0"/>
              <a:t>A Requirements Specification (RS) contains:</a:t>
            </a:r>
          </a:p>
          <a:p>
            <a:pPr lvl="1"/>
            <a:r>
              <a:rPr lang="en-US" sz="3000" dirty="0"/>
              <a:t>General information about the system</a:t>
            </a:r>
          </a:p>
          <a:p>
            <a:pPr lvl="1"/>
            <a:r>
              <a:rPr lang="en-US" sz="3000" dirty="0"/>
              <a:t>The set of requirements it must and/or should fulfill.</a:t>
            </a:r>
          </a:p>
          <a:p>
            <a:endParaRPr lang="en-US" sz="3200" dirty="0"/>
          </a:p>
          <a:p>
            <a:r>
              <a:rPr lang="en-US" sz="3200" dirty="0"/>
              <a:t>The RS should say </a:t>
            </a:r>
            <a:r>
              <a:rPr lang="en-US" sz="3200" i="1" dirty="0"/>
              <a:t>what</a:t>
            </a:r>
            <a:r>
              <a:rPr lang="en-US" sz="3200" dirty="0"/>
              <a:t> not </a:t>
            </a:r>
            <a:r>
              <a:rPr lang="en-US" sz="3200" i="1" dirty="0"/>
              <a:t>how</a:t>
            </a:r>
            <a:r>
              <a:rPr lang="en-US" sz="3200" dirty="0"/>
              <a:t>.</a:t>
            </a:r>
          </a:p>
          <a:p>
            <a:pPr lvl="1"/>
            <a:r>
              <a:rPr lang="en-US" sz="3000" dirty="0"/>
              <a:t>No implementation information!!!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31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FA8F-293E-4E7B-9A1D-2B9E1508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To develop a software system, create a succession of models of the system.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C3DD072-A1C6-4546-AD88-62F97E16C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945363"/>
              </p:ext>
            </p:extLst>
          </p:nvPr>
        </p:nvGraphicFramePr>
        <p:xfrm>
          <a:off x="304800" y="2438400"/>
          <a:ext cx="8686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03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FACD-5281-49D3-A136-EA918A0E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a Requirements Specification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A2969C-866E-4734-BF57-0EDC40CC5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97285"/>
              </p:ext>
            </p:extLst>
          </p:nvPr>
        </p:nvGraphicFramePr>
        <p:xfrm>
          <a:off x="457200" y="1905000"/>
          <a:ext cx="4114800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0460192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9216239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Requirement Specification</a:t>
                      </a:r>
                    </a:p>
                    <a:p>
                      <a:r>
                        <a:rPr lang="en-US" dirty="0"/>
                        <a:t>(the entire artifact)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8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25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Accurately describes what the client wants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8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relevant omitted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6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Unambiguous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conflicting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3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Properties above are checked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1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update 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61324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806ADCA-9885-4484-872D-88ECB3B58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71328"/>
              </p:ext>
            </p:extLst>
          </p:nvPr>
        </p:nvGraphicFramePr>
        <p:xfrm>
          <a:off x="4800600" y="2136140"/>
          <a:ext cx="388620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50087940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3446579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Individual Requirements in the RS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8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25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wrt</a:t>
                      </a:r>
                      <a:r>
                        <a:rPr lang="en-US" dirty="0"/>
                        <a:t> other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8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Stability indicated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wrt</a:t>
                      </a:r>
                      <a:r>
                        <a:rPr lang="en-US" dirty="0"/>
                        <a:t> future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6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00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/>
                        <a:t>Traceable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determine origin and rationale; can trace it through design and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8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Definition: Stakeholder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i="1" dirty="0"/>
              <a:t>stakeholder</a:t>
            </a:r>
            <a:r>
              <a:rPr lang="en-US" sz="3200" dirty="0"/>
              <a:t> is a person with a direct or indirect influence on the product.</a:t>
            </a:r>
          </a:p>
          <a:p>
            <a:endParaRPr lang="en-US" sz="3200" dirty="0"/>
          </a:p>
          <a:p>
            <a:r>
              <a:rPr lang="en-US" sz="3200" dirty="0"/>
              <a:t>Stakeholders can be </a:t>
            </a:r>
            <a:r>
              <a:rPr lang="en-US" sz="3200" i="1" dirty="0"/>
              <a:t>external</a:t>
            </a:r>
            <a:r>
              <a:rPr lang="en-US" sz="3200" dirty="0"/>
              <a:t> to the project or </a:t>
            </a:r>
            <a:r>
              <a:rPr lang="en-US" sz="3200" i="1" dirty="0"/>
              <a:t>internal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00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External Stakeholder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  <a:p>
            <a:r>
              <a:rPr lang="en-US" sz="3200" dirty="0"/>
              <a:t>External stakeholders include:</a:t>
            </a:r>
          </a:p>
          <a:p>
            <a:pPr lvl="1"/>
            <a:r>
              <a:rPr lang="en-US" sz="2800" dirty="0"/>
              <a:t>client – for whom the product is being developed—usually pays for the development</a:t>
            </a:r>
          </a:p>
          <a:p>
            <a:pPr lvl="1"/>
            <a:r>
              <a:rPr lang="en-US" sz="2800" dirty="0"/>
              <a:t>customer – pays for the end product (is often also the client)</a:t>
            </a:r>
          </a:p>
          <a:p>
            <a:pPr lvl="1"/>
            <a:r>
              <a:rPr lang="en-US" sz="2800" dirty="0"/>
              <a:t>user – uses the product</a:t>
            </a:r>
          </a:p>
          <a:p>
            <a:pPr lvl="1"/>
            <a:r>
              <a:rPr lang="en-US" sz="2800" dirty="0"/>
              <a:t>system administrator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Internal Stakeholders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Internal stakeholders include:</a:t>
            </a:r>
          </a:p>
          <a:p>
            <a:pPr lvl="1"/>
            <a:r>
              <a:rPr lang="en-US" sz="2800" dirty="0"/>
              <a:t>project manager</a:t>
            </a:r>
          </a:p>
          <a:p>
            <a:pPr lvl="1"/>
            <a:r>
              <a:rPr lang="en-US" sz="2800" dirty="0"/>
              <a:t>architect</a:t>
            </a:r>
          </a:p>
          <a:p>
            <a:pPr lvl="1"/>
            <a:r>
              <a:rPr lang="en-US" sz="2800" dirty="0"/>
              <a:t>developer</a:t>
            </a:r>
          </a:p>
          <a:p>
            <a:pPr lvl="1"/>
            <a:r>
              <a:rPr lang="en-US" sz="2800" dirty="0"/>
              <a:t>Tester</a:t>
            </a:r>
          </a:p>
          <a:p>
            <a:pPr lvl="1"/>
            <a:endParaRPr lang="en-US" sz="2800" dirty="0"/>
          </a:p>
          <a:p>
            <a:pPr>
              <a:buNone/>
            </a:pPr>
            <a:r>
              <a:rPr lang="en-US" sz="3000" dirty="0"/>
              <a:t>Requirements are imposed on designers (architect, developer) by external stakeholders.</a:t>
            </a:r>
          </a:p>
          <a:p>
            <a:pPr lvl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29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RS Correctness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How do you make the RS correct?</a:t>
            </a:r>
          </a:p>
          <a:p>
            <a:r>
              <a:rPr lang="en-US" sz="2800" dirty="0"/>
              <a:t>Keep a list of questions for the client.</a:t>
            </a:r>
          </a:p>
          <a:p>
            <a:r>
              <a:rPr lang="en-US" sz="2800" dirty="0"/>
              <a:t>Prototyping: use this to explore the risky aspects of the system.</a:t>
            </a:r>
          </a:p>
          <a:p>
            <a:pPr lvl="1"/>
            <a:r>
              <a:rPr lang="en-US" sz="2800" dirty="0"/>
              <a:t>What kinds of risks?</a:t>
            </a:r>
          </a:p>
          <a:p>
            <a:pPr lvl="2"/>
            <a:r>
              <a:rPr lang="en-US" sz="2400" dirty="0"/>
              <a:t>Risk of developing the “wrong” system (a system the client doesn’t want)</a:t>
            </a:r>
          </a:p>
          <a:p>
            <a:pPr lvl="2"/>
            <a:r>
              <a:rPr lang="en-US" sz="2400" dirty="0"/>
              <a:t>Other technical risks, e.g. performance, using a new technology, etc.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324600" y="152400"/>
            <a:ext cx="2743200" cy="1905000"/>
          </a:xfrm>
          <a:prstGeom prst="wedgeEllipseCallout">
            <a:avLst>
              <a:gd name="adj1" fmla="val -62979"/>
              <a:gd name="adj2" fmla="val 24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‘correct’ means it accurately describes what the client wants the system to do</a:t>
            </a:r>
          </a:p>
        </p:txBody>
      </p:sp>
    </p:spTree>
    <p:extLst>
      <p:ext uri="{BB962C8B-B14F-4D97-AF65-F5344CB8AC3E}">
        <p14:creationId xmlns:p14="http://schemas.microsoft.com/office/powerpoint/2010/main" val="296407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Notations for the 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/>
              <a:t>Most common: structured natural language</a:t>
            </a:r>
          </a:p>
          <a:p>
            <a:pPr lvl="0"/>
            <a:r>
              <a:rPr lang="en-US" sz="2800" dirty="0"/>
              <a:t>Could be an artificial language:</a:t>
            </a:r>
          </a:p>
          <a:p>
            <a:pPr lvl="1"/>
            <a:r>
              <a:rPr lang="en-US" dirty="0"/>
              <a:t>An abstract programming language</a:t>
            </a:r>
          </a:p>
          <a:p>
            <a:pPr lvl="1"/>
            <a:r>
              <a:rPr lang="en-US" dirty="0"/>
              <a:t>A graphical language</a:t>
            </a:r>
          </a:p>
          <a:p>
            <a:pPr lvl="1"/>
            <a:r>
              <a:rPr lang="en-US" dirty="0"/>
              <a:t>A mathematical language</a:t>
            </a:r>
          </a:p>
          <a:p>
            <a:pPr>
              <a:buNone/>
            </a:pPr>
            <a:endParaRPr lang="en-US" sz="2800" dirty="0"/>
          </a:p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en-US" sz="2800" dirty="0">
                <a:solidFill>
                  <a:schemeClr val="tx1"/>
                </a:solidFill>
              </a:rPr>
              <a:t>The format should help you reach the goals for the RS (Correct, Complete, Unambiguous, Consistent, Verified).</a:t>
            </a:r>
          </a:p>
          <a:p>
            <a:r>
              <a:rPr lang="en-US" sz="2800" dirty="0"/>
              <a:t>Some formats work better for certain kinds of systems.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0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for Homework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IEEE Standard 830</a:t>
            </a:r>
          </a:p>
          <a:p>
            <a:r>
              <a:rPr lang="en-US" sz="2800" dirty="0"/>
              <a:t>Galaxy Sleuth example</a:t>
            </a:r>
          </a:p>
          <a:p>
            <a:r>
              <a:rPr lang="en-US" sz="2800" dirty="0"/>
              <a:t>Duke’s Bank example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694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In-Class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Here is a web-based currency converter:</a:t>
            </a:r>
          </a:p>
          <a:p>
            <a:pPr lvl="1">
              <a:buNone/>
            </a:pPr>
            <a:r>
              <a:rPr lang="en-US" dirty="0">
                <a:hlinkClick r:id="rId2"/>
              </a:rPr>
              <a:t>http://www.xe.com/ucc/</a:t>
            </a:r>
            <a:endParaRPr lang="en-US" dirty="0"/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What are the functional requirements?</a:t>
            </a:r>
          </a:p>
          <a:p>
            <a:r>
              <a:rPr lang="en-US" sz="2800" dirty="0"/>
              <a:t>What are the </a:t>
            </a:r>
            <a:r>
              <a:rPr lang="en-US" sz="2800"/>
              <a:t>non-functional requirements?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929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 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Requirements Engineering Goals:</a:t>
            </a:r>
          </a:p>
          <a:p>
            <a:pPr lvl="1"/>
            <a:r>
              <a:rPr lang="en-US" dirty="0"/>
              <a:t>Discover what the proposed system is supposed to do.</a:t>
            </a:r>
          </a:p>
          <a:p>
            <a:pPr lvl="2"/>
            <a:r>
              <a:rPr lang="en-US" b="1" dirty="0">
                <a:solidFill>
                  <a:srgbClr val="FFC000"/>
                </a:solidFill>
              </a:rPr>
              <a:t>Elicitation</a:t>
            </a:r>
          </a:p>
          <a:p>
            <a:pPr lvl="1"/>
            <a:r>
              <a:rPr lang="en-US" dirty="0"/>
              <a:t>Precisely describe what the proposed system is supposed to do.</a:t>
            </a:r>
          </a:p>
          <a:p>
            <a:pPr lvl="2"/>
            <a:r>
              <a:rPr lang="en-US" b="1" dirty="0">
                <a:solidFill>
                  <a:srgbClr val="FFC000"/>
                </a:solidFill>
              </a:rPr>
              <a:t>Specification</a:t>
            </a:r>
          </a:p>
          <a:p>
            <a:pPr lvl="1"/>
            <a:r>
              <a:rPr lang="en-US" dirty="0"/>
              <a:t>Ensure that the description of the proposed system is what the client wants.</a:t>
            </a:r>
          </a:p>
          <a:p>
            <a:pPr lvl="2"/>
            <a:r>
              <a:rPr lang="en-US" b="1" dirty="0">
                <a:solidFill>
                  <a:srgbClr val="FFC000"/>
                </a:solidFill>
              </a:rPr>
              <a:t>Validation &amp; Verification</a:t>
            </a:r>
          </a:p>
          <a:p>
            <a:r>
              <a:rPr lang="en-US" dirty="0"/>
              <a:t>When does this happen?</a:t>
            </a:r>
          </a:p>
          <a:p>
            <a:pPr lvl="1"/>
            <a:r>
              <a:rPr lang="en-US" dirty="0"/>
              <a:t>Begins in the earliest stage of software development.</a:t>
            </a:r>
          </a:p>
          <a:p>
            <a:pPr lvl="1"/>
            <a:r>
              <a:rPr lang="en-US" dirty="0"/>
              <a:t>Continues (intermittently) through other stages.</a:t>
            </a:r>
          </a:p>
          <a:p>
            <a:pPr lvl="1"/>
            <a:r>
              <a:rPr lang="en-US" dirty="0"/>
              <a:t>Is revised as needed throughout the development.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Requirements Engineering Activities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456E0C-722B-4E5F-9D33-054113E71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348665"/>
              </p:ext>
            </p:extLst>
          </p:nvPr>
        </p:nvGraphicFramePr>
        <p:xfrm>
          <a:off x="914400" y="1485900"/>
          <a:ext cx="7335982" cy="491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66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3555-F059-4DAB-80A5-6B8BB552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 of a Requirements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8872-2351-41B5-8DFF-5BF4A810C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Requirements Specification is an activity that produces an artifact, a </a:t>
            </a:r>
            <a:r>
              <a:rPr lang="en-US" sz="2800" dirty="0">
                <a:solidFill>
                  <a:srgbClr val="FFC000"/>
                </a:solidFill>
              </a:rPr>
              <a:t>Requirements Specification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A Requirements Specification is fundamentally a collection of individual </a:t>
            </a:r>
            <a:r>
              <a:rPr lang="en-US" sz="2800" dirty="0">
                <a:solidFill>
                  <a:srgbClr val="FFC000"/>
                </a:solidFill>
              </a:rPr>
              <a:t>Software Requirements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Different formats are possible, but typically the Requirements Specification is a document written in a natural language (e.g. English).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Software Requirement?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We categorize requirements as either:</a:t>
            </a:r>
          </a:p>
          <a:p>
            <a:pPr lvl="1"/>
            <a:r>
              <a:rPr lang="en-US" sz="3200" dirty="0"/>
              <a:t>Functional requirement</a:t>
            </a:r>
          </a:p>
          <a:p>
            <a:pPr lvl="2"/>
            <a:r>
              <a:rPr lang="en-US" sz="2900" dirty="0"/>
              <a:t>Describes what the software shall compute.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Non-functional (extra-functional) requirement</a:t>
            </a:r>
          </a:p>
          <a:p>
            <a:pPr lvl="2"/>
            <a:r>
              <a:rPr lang="en-US" sz="2900" dirty="0"/>
              <a:t>Describes other characteristics the software shall have.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3135868"/>
            <a:ext cx="7543800" cy="369332"/>
            <a:chOff x="838200" y="3135868"/>
            <a:chExt cx="7543800" cy="369332"/>
          </a:xfrm>
        </p:grpSpPr>
        <p:sp>
          <p:nvSpPr>
            <p:cNvPr id="4" name="Rectangle 3"/>
            <p:cNvSpPr/>
            <p:nvPr/>
          </p:nvSpPr>
          <p:spPr>
            <a:xfrm>
              <a:off x="838200" y="3135868"/>
              <a:ext cx="7543800" cy="369332"/>
            </a:xfrm>
            <a:prstGeom prst="rect">
              <a:avLst/>
            </a:prstGeom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67455" y="3135868"/>
              <a:ext cx="3880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line between these is fuzzy...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Non-Functional Requirements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Categories of non-functional requirements are:</a:t>
            </a:r>
          </a:p>
          <a:p>
            <a:pPr lvl="1"/>
            <a:r>
              <a:rPr lang="en-US" sz="3200" dirty="0"/>
              <a:t>Product cost</a:t>
            </a:r>
          </a:p>
          <a:p>
            <a:pPr lvl="1"/>
            <a:r>
              <a:rPr lang="en-US" sz="3200" dirty="0"/>
              <a:t>Performance requirement (e.g. how fast)</a:t>
            </a:r>
          </a:p>
          <a:p>
            <a:pPr lvl="1"/>
            <a:r>
              <a:rPr lang="en-US" sz="3200" dirty="0"/>
              <a:t>Resource constraints (e.g. memory footprint)</a:t>
            </a:r>
          </a:p>
          <a:p>
            <a:pPr lvl="1"/>
            <a:r>
              <a:rPr lang="en-US" sz="3200" dirty="0"/>
              <a:t>Dependability requirement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Requirements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Dependability requirements can be further categorized:</a:t>
            </a:r>
          </a:p>
          <a:p>
            <a:pPr lvl="1"/>
            <a:r>
              <a:rPr lang="en-US" sz="2800" dirty="0"/>
              <a:t>Availability requirement – how much time up and running</a:t>
            </a:r>
          </a:p>
          <a:p>
            <a:pPr lvl="1"/>
            <a:r>
              <a:rPr lang="en-US" sz="2800" dirty="0"/>
              <a:t>Reliability requirement – how often does it correctly deliver services?</a:t>
            </a:r>
          </a:p>
          <a:p>
            <a:pPr lvl="1"/>
            <a:r>
              <a:rPr lang="en-US" sz="2800" dirty="0"/>
              <a:t>Safety requirement – can it cause damage to people or environment?</a:t>
            </a:r>
          </a:p>
          <a:p>
            <a:pPr lvl="1"/>
            <a:r>
              <a:rPr lang="en-US" sz="2800" dirty="0"/>
              <a:t>Security requirement – must it resist accidental or deliberate intrusion?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Requirements 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There may also be development-time requirements:</a:t>
            </a:r>
          </a:p>
          <a:p>
            <a:pPr lvl="1"/>
            <a:r>
              <a:rPr lang="en-US" sz="3200" dirty="0"/>
              <a:t>Maintainability</a:t>
            </a:r>
          </a:p>
          <a:p>
            <a:pPr lvl="1"/>
            <a:r>
              <a:rPr lang="en-US" sz="3200" dirty="0"/>
              <a:t>Interoperability</a:t>
            </a:r>
          </a:p>
          <a:p>
            <a:pPr lvl="1"/>
            <a:r>
              <a:rPr lang="en-US" sz="3200" dirty="0"/>
              <a:t>Portability</a:t>
            </a:r>
          </a:p>
          <a:p>
            <a:pPr lvl="1"/>
            <a:r>
              <a:rPr lang="en-US" sz="3200" dirty="0"/>
              <a:t>Testability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In-Class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/>
              <a:t>Returning to ESU’s course equivalency tool:</a:t>
            </a:r>
          </a:p>
          <a:p>
            <a:r>
              <a:rPr lang="en-US" sz="2800" dirty="0"/>
              <a:t>Our scenario had multiple steps and multiple paths.</a:t>
            </a:r>
          </a:p>
          <a:p>
            <a:pPr lvl="1"/>
            <a:r>
              <a:rPr lang="en-US" dirty="0"/>
              <a:t>What’s a “step”?</a:t>
            </a:r>
          </a:p>
          <a:p>
            <a:pPr lvl="2"/>
            <a:r>
              <a:rPr lang="en-US" dirty="0"/>
              <a:t>User input is accepted and a response is displayed.</a:t>
            </a:r>
          </a:p>
          <a:p>
            <a:pPr lvl="2"/>
            <a:r>
              <a:rPr lang="en-US" dirty="0"/>
              <a:t>Example: the user fills in multiple fields then presses “enter”:</a:t>
            </a:r>
          </a:p>
          <a:p>
            <a:pPr lvl="3"/>
            <a:r>
              <a:rPr lang="en-US" dirty="0"/>
              <a:t>All of those fields (plus the enter key) are inputs.</a:t>
            </a:r>
          </a:p>
          <a:p>
            <a:pPr lvl="3"/>
            <a:r>
              <a:rPr lang="en-US" dirty="0"/>
              <a:t>The response displayed is the output.</a:t>
            </a:r>
          </a:p>
          <a:p>
            <a:pPr lvl="2"/>
            <a:r>
              <a:rPr lang="en-US" dirty="0"/>
              <a:t>Example: the user clicks a tab:</a:t>
            </a:r>
          </a:p>
          <a:p>
            <a:pPr lvl="3"/>
            <a:r>
              <a:rPr lang="en-US" dirty="0"/>
              <a:t>The tab click is the input.</a:t>
            </a:r>
          </a:p>
          <a:p>
            <a:pPr lvl="3"/>
            <a:r>
              <a:rPr lang="en-US" dirty="0"/>
              <a:t>The response displayed is the output.</a:t>
            </a:r>
          </a:p>
          <a:p>
            <a:pPr lvl="2"/>
            <a:r>
              <a:rPr lang="en-US" dirty="0"/>
              <a:t>etc.</a:t>
            </a:r>
          </a:p>
          <a:p>
            <a:r>
              <a:rPr lang="en-US" sz="2800" dirty="0"/>
              <a:t>Each step is typically a separate requirement.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For the scenario we recorded with the course equivalency tool:</a:t>
            </a:r>
          </a:p>
          <a:p>
            <a:r>
              <a:rPr lang="en-US" sz="2800" dirty="0"/>
              <a:t>What are some functional requirements?</a:t>
            </a:r>
          </a:p>
          <a:p>
            <a:r>
              <a:rPr lang="en-US" sz="2800" dirty="0"/>
              <a:t>What are some non-functional requirements?</a:t>
            </a:r>
          </a:p>
        </p:txBody>
      </p:sp>
    </p:spTree>
    <p:extLst>
      <p:ext uri="{BB962C8B-B14F-4D97-AF65-F5344CB8AC3E}">
        <p14:creationId xmlns:p14="http://schemas.microsoft.com/office/powerpoint/2010/main" val="1976887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6288</TotalTime>
  <Words>867</Words>
  <Application>Microsoft Office PowerPoint</Application>
  <PresentationFormat>On-screen Show (4:3)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Corbel</vt:lpstr>
      <vt:lpstr>Wingdings 2</vt:lpstr>
      <vt:lpstr>Paper</vt:lpstr>
      <vt:lpstr>Requirements Engineering</vt:lpstr>
      <vt:lpstr>Requirements Engineering</vt:lpstr>
      <vt:lpstr>Requirements Engineering Activities</vt:lpstr>
      <vt:lpstr>Contents of a Requirements Specification</vt:lpstr>
      <vt:lpstr>What is a Software Requirement?</vt:lpstr>
      <vt:lpstr>Non-Functional Requirements (1)</vt:lpstr>
      <vt:lpstr>Non-Functional Requirements (2)</vt:lpstr>
      <vt:lpstr>Non-Functional Requirements (3)</vt:lpstr>
      <vt:lpstr>In-Class Exercise</vt:lpstr>
      <vt:lpstr>Requirements Specification (RS)</vt:lpstr>
      <vt:lpstr>To develop a software system, create a succession of models of the system.</vt:lpstr>
      <vt:lpstr>Properties of a Requirements Specification</vt:lpstr>
      <vt:lpstr>Definition: Stakeholder</vt:lpstr>
      <vt:lpstr>External Stakeholder</vt:lpstr>
      <vt:lpstr>Internal Stakeholders</vt:lpstr>
      <vt:lpstr>RS Correctness</vt:lpstr>
      <vt:lpstr>Notations for the RS</vt:lpstr>
      <vt:lpstr>Resources for Homework 1</vt:lpstr>
      <vt:lpstr>In-Class Exercise</vt:lpstr>
    </vt:vector>
  </TitlesOfParts>
  <Company>East Stroudsburg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Hofmeister</dc:creator>
  <cp:lastModifiedBy>Christine Hofmeister</cp:lastModifiedBy>
  <cp:revision>304</cp:revision>
  <dcterms:created xsi:type="dcterms:W3CDTF">2009-11-10T20:19:22Z</dcterms:created>
  <dcterms:modified xsi:type="dcterms:W3CDTF">2020-09-07T20:35:32Z</dcterms:modified>
</cp:coreProperties>
</file>