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"/>
  </p:notesMasterIdLst>
  <p:sldIdLst>
    <p:sldId id="256" r:id="rId2"/>
    <p:sldId id="379" r:id="rId3"/>
    <p:sldId id="380" r:id="rId4"/>
    <p:sldId id="383" r:id="rId5"/>
    <p:sldId id="381" r:id="rId6"/>
    <p:sldId id="38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6D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>
    <p:restoredLeft sz="34567" autoAdjust="0"/>
    <p:restoredTop sz="86408" autoAdjust="0"/>
  </p:normalViewPr>
  <p:slideViewPr>
    <p:cSldViewPr>
      <p:cViewPr varScale="1">
        <p:scale>
          <a:sx n="97" d="100"/>
          <a:sy n="97" d="100"/>
        </p:scale>
        <p:origin x="154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96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7435F-6588-440E-A995-9856A68A0F4D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DA451-BA69-4625-AE8A-B970F4561C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27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26ED-C49F-4495-9223-CAC69CFEE1AE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792C-EDA0-48BD-AB50-151CA02FDD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18B18DD-2348-4B30-BE99-1375C1AC091E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smtClean="0"/>
              <a:t>Lifecycle Overview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Software Lifecycle Stages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Software lifecycle stages: the phases or states a software project necessarily goes through.</a:t>
            </a:r>
          </a:p>
          <a:p>
            <a:pPr lvl="1"/>
            <a:r>
              <a:rPr lang="en-US" sz="2800" dirty="0" smtClean="0"/>
              <a:t>Requirements Engineering</a:t>
            </a:r>
          </a:p>
          <a:p>
            <a:pPr lvl="1"/>
            <a:r>
              <a:rPr lang="en-US" sz="2800" dirty="0" smtClean="0"/>
              <a:t>Design (Software Architecture &amp; Detailed Design)</a:t>
            </a:r>
          </a:p>
          <a:p>
            <a:pPr lvl="1"/>
            <a:r>
              <a:rPr lang="en-US" sz="2800" dirty="0" smtClean="0"/>
              <a:t>Implementation</a:t>
            </a:r>
          </a:p>
          <a:p>
            <a:pPr lvl="1"/>
            <a:r>
              <a:rPr lang="en-US" sz="2800" dirty="0" smtClean="0"/>
              <a:t>Testing</a:t>
            </a:r>
          </a:p>
          <a:p>
            <a:pPr lvl="1"/>
            <a:r>
              <a:rPr lang="en-US" sz="2800" dirty="0" smtClean="0"/>
              <a:t>Maintenance</a:t>
            </a:r>
          </a:p>
        </p:txBody>
      </p:sp>
    </p:spTree>
    <p:extLst>
      <p:ext uri="{BB962C8B-B14F-4D97-AF65-F5344CB8AC3E}">
        <p14:creationId xmlns:p14="http://schemas.microsoft.com/office/powerpoint/2010/main" val="206265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Software Lifecycle Stages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Old way: </a:t>
            </a:r>
          </a:p>
          <a:p>
            <a:pPr lvl="1"/>
            <a:r>
              <a:rPr lang="en-US" dirty="0" smtClean="0"/>
              <a:t>The things you do (activities) fall into distinct stages that you progress through.</a:t>
            </a:r>
          </a:p>
          <a:p>
            <a:r>
              <a:rPr lang="en-US" dirty="0" smtClean="0"/>
              <a:t>Recent way: </a:t>
            </a:r>
          </a:p>
          <a:p>
            <a:pPr lvl="1"/>
            <a:r>
              <a:rPr lang="en-US" dirty="0" smtClean="0"/>
              <a:t>The activities fall into distinct stages, but the way you iterate through those varies.</a:t>
            </a:r>
          </a:p>
          <a:p>
            <a:r>
              <a:rPr lang="en-US" dirty="0" smtClean="0"/>
              <a:t>New way: </a:t>
            </a:r>
          </a:p>
          <a:p>
            <a:pPr lvl="1"/>
            <a:r>
              <a:rPr lang="en-US" dirty="0" smtClean="0"/>
              <a:t>Don’t require the activities and the stages to be aligned. Recognize that certain activities are repeated throughout the stages (e.g. testing). Keep the idea of multiple iterations through the stages.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30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Software 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Software Process:</a:t>
            </a:r>
          </a:p>
          <a:p>
            <a:pPr lvl="1"/>
            <a:r>
              <a:rPr lang="en-US" dirty="0" smtClean="0"/>
              <a:t>Describes/constrains how you move a software project through its lifecycle stages.</a:t>
            </a:r>
          </a:p>
          <a:p>
            <a:pPr lvl="1"/>
            <a:r>
              <a:rPr lang="en-US" dirty="0" smtClean="0"/>
              <a:t>Modern software processes nearly always have iterations (repeat stages/activities with feedback).</a:t>
            </a:r>
          </a:p>
          <a:p>
            <a:pPr lvl="1"/>
            <a:r>
              <a:rPr lang="en-US" dirty="0" smtClean="0"/>
              <a:t>The stages are usually overlapping.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Later in the semester we will examine a number of software processes.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60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Software Development Costs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total lifetime costs of a software system are typically:</a:t>
            </a:r>
          </a:p>
          <a:p>
            <a:pPr lvl="0"/>
            <a:r>
              <a:rPr lang="en-US" dirty="0" smtClean="0"/>
              <a:t>25% - 50% spent in initial development</a:t>
            </a:r>
          </a:p>
          <a:p>
            <a:pPr lvl="0"/>
            <a:r>
              <a:rPr lang="en-US" dirty="0" smtClean="0"/>
              <a:t>75% - 50% spent in maintenance and evolution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4267200"/>
            <a:ext cx="1828800" cy="1295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43200" y="4267200"/>
            <a:ext cx="5486400" cy="1295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400" y="5105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25%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19400" y="5105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75%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4382869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Initial development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86200" y="4495800"/>
            <a:ext cx="2819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Maintenance &amp; evolution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44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40-20-40 Rule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a typical project, during initial development of a software system:</a:t>
            </a:r>
          </a:p>
          <a:p>
            <a:pPr lvl="1"/>
            <a:r>
              <a:rPr lang="en-US" dirty="0" smtClean="0"/>
              <a:t>40% of effort (cost) is Requirements Engineering and Design</a:t>
            </a:r>
          </a:p>
          <a:p>
            <a:pPr lvl="1"/>
            <a:r>
              <a:rPr lang="en-US" dirty="0" smtClean="0"/>
              <a:t>20% of effort (cost) is Coding</a:t>
            </a:r>
          </a:p>
          <a:p>
            <a:pPr lvl="1"/>
            <a:r>
              <a:rPr lang="en-US" dirty="0" smtClean="0"/>
              <a:t>40% of effort (cost) is Testing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4267200"/>
            <a:ext cx="1828800" cy="1295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43200" y="4267200"/>
            <a:ext cx="5486400" cy="1295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52800" y="4343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75%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562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25% Initial development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86200" y="4343400"/>
            <a:ext cx="2819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Maintenance &amp; evolution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91640" y="4267200"/>
            <a:ext cx="365760" cy="12954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37736" y="4267200"/>
            <a:ext cx="738664" cy="113133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smtClean="0"/>
              <a:t>Req. Eng. &amp; Design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71935" y="4419600"/>
            <a:ext cx="461665" cy="97893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33600" y="4419600"/>
            <a:ext cx="461665" cy="97893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22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673</TotalTime>
  <Words>267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Corbel</vt:lpstr>
      <vt:lpstr>Wingdings 2</vt:lpstr>
      <vt:lpstr>Paper</vt:lpstr>
      <vt:lpstr>Software Lifecycle Overview</vt:lpstr>
      <vt:lpstr>Software Lifecycle Stages</vt:lpstr>
      <vt:lpstr>Software Lifecycle Stages</vt:lpstr>
      <vt:lpstr>Software Process</vt:lpstr>
      <vt:lpstr>Software Development Costs</vt:lpstr>
      <vt:lpstr>40-20-40 Rule</vt:lpstr>
    </vt:vector>
  </TitlesOfParts>
  <Company>East Stroudsburg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Christine Hofmeister</dc:creator>
  <cp:lastModifiedBy>Christine Hofmeister</cp:lastModifiedBy>
  <cp:revision>274</cp:revision>
  <dcterms:created xsi:type="dcterms:W3CDTF">2009-11-10T20:19:22Z</dcterms:created>
  <dcterms:modified xsi:type="dcterms:W3CDTF">2015-09-03T13:11:49Z</dcterms:modified>
</cp:coreProperties>
</file>