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400" r:id="rId2"/>
    <p:sldId id="39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408" autoAdjust="0"/>
  </p:normalViewPr>
  <p:slideViewPr>
    <p:cSldViewPr>
      <p:cViewPr varScale="1">
        <p:scale>
          <a:sx n="74" d="100"/>
          <a:sy n="74" d="100"/>
        </p:scale>
        <p:origin x="118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6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7435F-6588-440E-A995-9856A68A0F4D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451-BA69-4625-AE8A-B970F4561C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26ED-C49F-4495-9223-CAC69CFEE1A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D792C-EDA0-48BD-AB50-151CA02FDD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8B18DD-2348-4B30-BE99-1375C1AC091E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48FEF66-D356-4899-A824-22EF2B62F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</p:spTree>
    <p:extLst>
      <p:ext uri="{BB962C8B-B14F-4D97-AF65-F5344CB8AC3E}">
        <p14:creationId xmlns:p14="http://schemas.microsoft.com/office/powerpoint/2010/main" val="239047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Class Project: Card-o-</a:t>
            </a:r>
            <a:r>
              <a:rPr dirty="0" err="1"/>
              <a:t>rama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product family of card games:</a:t>
            </a:r>
          </a:p>
          <a:p>
            <a:pPr lvl="1"/>
            <a:r>
              <a:rPr lang="en-US" dirty="0"/>
              <a:t>Klondike Solitaire</a:t>
            </a:r>
          </a:p>
          <a:p>
            <a:pPr lvl="1"/>
            <a:r>
              <a:rPr lang="en-US" dirty="0"/>
              <a:t>Spider Solitaire</a:t>
            </a:r>
          </a:p>
          <a:p>
            <a:pPr lvl="1"/>
            <a:r>
              <a:rPr lang="en-US" dirty="0"/>
              <a:t>Rummy</a:t>
            </a:r>
          </a:p>
          <a:p>
            <a:pPr lvl="1"/>
            <a:r>
              <a:rPr lang="en-US" dirty="0"/>
              <a:t>Gin Rummy</a:t>
            </a:r>
          </a:p>
          <a:p>
            <a:r>
              <a:rPr lang="en-US" dirty="0"/>
              <a:t>Two competing projects:</a:t>
            </a:r>
          </a:p>
          <a:p>
            <a:pPr lvl="1"/>
            <a:r>
              <a:rPr lang="en-US" dirty="0"/>
              <a:t>Project Fortuna</a:t>
            </a:r>
          </a:p>
          <a:p>
            <a:pPr lvl="2"/>
            <a:r>
              <a:rPr lang="en-US" dirty="0"/>
              <a:t>9:30 section</a:t>
            </a:r>
          </a:p>
          <a:p>
            <a:pPr lvl="2"/>
            <a:r>
              <a:rPr lang="en-US" dirty="0"/>
              <a:t>6 teams</a:t>
            </a:r>
          </a:p>
          <a:p>
            <a:pPr lvl="1"/>
            <a:r>
              <a:rPr lang="en-US" dirty="0"/>
              <a:t>Project Tyche (TIE-</a:t>
            </a:r>
            <a:r>
              <a:rPr lang="en-US" dirty="0" err="1"/>
              <a:t>kee</a:t>
            </a:r>
            <a:r>
              <a:rPr lang="en-US" dirty="0"/>
              <a:t>)</a:t>
            </a:r>
          </a:p>
          <a:p>
            <a:pPr lvl="2"/>
            <a:r>
              <a:rPr lang="en-US"/>
              <a:t>12:30 </a:t>
            </a:r>
            <a:r>
              <a:rPr lang="en-US" dirty="0"/>
              <a:t>s</a:t>
            </a:r>
            <a:r>
              <a:rPr lang="en-US"/>
              <a:t>ection</a:t>
            </a:r>
            <a:endParaRPr lang="en-US" dirty="0"/>
          </a:p>
          <a:p>
            <a:pPr lvl="2"/>
            <a:r>
              <a:rPr lang="en-US" dirty="0"/>
              <a:t>6 teams</a:t>
            </a:r>
          </a:p>
          <a:p>
            <a:r>
              <a:rPr lang="en-US" dirty="0"/>
              <a:t>Background and RS assignment- see d2l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976</TotalTime>
  <Words>46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Corbel</vt:lpstr>
      <vt:lpstr>Wingdings 2</vt:lpstr>
      <vt:lpstr>Paper</vt:lpstr>
      <vt:lpstr>Class Project</vt:lpstr>
      <vt:lpstr>Class Project: Card-o-rama</vt:lpstr>
    </vt:vector>
  </TitlesOfParts>
  <Company>East Stroudsburg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Christine Hofmeister</dc:creator>
  <cp:lastModifiedBy>Christine Hofmeister</cp:lastModifiedBy>
  <cp:revision>381</cp:revision>
  <dcterms:created xsi:type="dcterms:W3CDTF">2009-11-10T20:19:22Z</dcterms:created>
  <dcterms:modified xsi:type="dcterms:W3CDTF">2020-09-15T13:24:55Z</dcterms:modified>
</cp:coreProperties>
</file>