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Duncan </a:t>
            </a:r>
            <a:r>
              <a:rPr lang="en-US" dirty="0" err="1" smtClean="0"/>
              <a:t>Dufva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0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divulge from your project to work on new features without changing what already works</a:t>
            </a:r>
          </a:p>
          <a:p>
            <a:r>
              <a:rPr lang="en-US" dirty="0" smtClean="0"/>
              <a:t>Independent of the main (master) branch after creation</a:t>
            </a:r>
          </a:p>
          <a:p>
            <a:r>
              <a:rPr lang="en-US" dirty="0" smtClean="0"/>
              <a:t>You can create a new branch by doing:</a:t>
            </a:r>
            <a:br>
              <a:rPr lang="en-US" dirty="0" smtClean="0"/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branch 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my_new_branch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-b</a:t>
            </a:r>
          </a:p>
          <a:p>
            <a:r>
              <a:rPr lang="en-US" dirty="0" smtClean="0"/>
              <a:t>To switch to an existing branch, remove ‘-b’ from the above command</a:t>
            </a:r>
          </a:p>
          <a:p>
            <a:r>
              <a:rPr lang="en-US" dirty="0" smtClean="0"/>
              <a:t>Can be rejoined with the main branch by merging: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branch_to_merge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Merges &lt;</a:t>
            </a:r>
            <a:r>
              <a:rPr lang="en-US" dirty="0" err="1" smtClean="0"/>
              <a:t>branch_to_merge</a:t>
            </a:r>
            <a:r>
              <a:rPr lang="en-US" dirty="0" smtClean="0"/>
              <a:t>&gt; with the currently active branch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38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an experimental branch for short-lived features?</a:t>
            </a:r>
          </a:p>
          <a:p>
            <a:pPr lvl="1"/>
            <a:r>
              <a:rPr lang="en-US" dirty="0" smtClean="0"/>
              <a:t>Two steps: deleting the local and remote branches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branch -d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Deletes a local branch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May see warnings if not fully merged into master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origin :&lt;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Deletes a branch from origin (your remote repository)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Does not affect repositories that have already checked out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 be re-pushed/created by someone with the branch saved locally</a:t>
            </a:r>
          </a:p>
        </p:txBody>
      </p:sp>
    </p:spTree>
    <p:extLst>
      <p:ext uri="{BB962C8B-B14F-4D97-AF65-F5344CB8AC3E}">
        <p14:creationId xmlns:p14="http://schemas.microsoft.com/office/powerpoint/2010/main" val="62669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Local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22886" cy="3957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ways to classify files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Type </a:t>
            </a:r>
            <a:r>
              <a:rPr lang="en-US" dirty="0" smtClean="0"/>
              <a:t>1: </a:t>
            </a:r>
            <a:r>
              <a:rPr lang="en-US" dirty="0"/>
              <a:t>Staged Tracked files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2: </a:t>
            </a:r>
            <a:r>
              <a:rPr lang="en-US" dirty="0" err="1"/>
              <a:t>Unstaged</a:t>
            </a:r>
            <a:r>
              <a:rPr lang="en-US" dirty="0"/>
              <a:t> Tracked files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3: Untracked files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checkout –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Unstaged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, tracked files</a:t>
            </a:r>
            <a:endParaRPr lang="en-US" dirty="0"/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clean –f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untracked files</a:t>
            </a:r>
            <a:endParaRPr lang="en-US" dirty="0"/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reset --hard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staged tracked and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unstaged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 tracked files</a:t>
            </a:r>
          </a:p>
          <a:p>
            <a:endParaRPr lang="en-US" dirty="0">
              <a:latin typeface="Century Gothic (Body)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7841" y="2603500"/>
            <a:ext cx="4422886" cy="395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stash –u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Removes all file categories</a:t>
            </a:r>
          </a:p>
        </p:txBody>
      </p:sp>
    </p:spTree>
    <p:extLst>
      <p:ext uri="{BB962C8B-B14F-4D97-AF65-F5344CB8AC3E}">
        <p14:creationId xmlns:p14="http://schemas.microsoft.com/office/powerpoint/2010/main" val="33778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revert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commit_id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Safe way of undoing commits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Does not delete commits between HEAD and the commit specified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reset --hard HEAD~&lt;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number_of_commits_to_remove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b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origin HEAD --force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Resets your local branch back by a specific number of commits, then updates the remote accordingly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reset --hard origin/&lt;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Deletes all of your local commits that have not been pushed</a:t>
            </a:r>
          </a:p>
        </p:txBody>
      </p:sp>
    </p:spTree>
    <p:extLst>
      <p:ext uri="{BB962C8B-B14F-4D97-AF65-F5344CB8AC3E}">
        <p14:creationId xmlns:p14="http://schemas.microsoft.com/office/powerpoint/2010/main" val="11738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Introduction to commands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Remotes</a:t>
            </a:r>
          </a:p>
          <a:p>
            <a:pPr lvl="1"/>
            <a:r>
              <a:rPr lang="en-US" dirty="0" smtClean="0"/>
              <a:t>Cloning a repository</a:t>
            </a:r>
          </a:p>
          <a:p>
            <a:pPr lvl="1"/>
            <a:r>
              <a:rPr lang="en-US" dirty="0" smtClean="0"/>
              <a:t>Updating local code</a:t>
            </a:r>
          </a:p>
          <a:p>
            <a:pPr lvl="1"/>
            <a:r>
              <a:rPr lang="en-US" dirty="0" smtClean="0"/>
              <a:t>Pushing changes to a repository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version control system</a:t>
            </a:r>
          </a:p>
          <a:p>
            <a:pPr lvl="1"/>
            <a:r>
              <a:rPr lang="en-US" dirty="0" smtClean="0"/>
              <a:t>Tracks file changes within a specific </a:t>
            </a:r>
            <a:r>
              <a:rPr lang="en-US" dirty="0" smtClean="0"/>
              <a:t>folder/directory </a:t>
            </a:r>
            <a:r>
              <a:rPr lang="en-US" dirty="0" smtClean="0"/>
              <a:t>(repository)</a:t>
            </a:r>
          </a:p>
          <a:p>
            <a:r>
              <a:rPr lang="en-US" dirty="0" smtClean="0"/>
              <a:t>Allows multiple people to collaborate on one project / solution</a:t>
            </a:r>
          </a:p>
          <a:p>
            <a:r>
              <a:rPr lang="en-US" dirty="0" smtClean="0"/>
              <a:t>Created by Linus Torvalds in 2005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6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 Your project’s “folder”</a:t>
            </a:r>
          </a:p>
          <a:p>
            <a:pPr lvl="1"/>
            <a:r>
              <a:rPr lang="en-US" dirty="0" smtClean="0"/>
              <a:t>Can be public / private</a:t>
            </a:r>
          </a:p>
          <a:p>
            <a:pPr lvl="1"/>
            <a:r>
              <a:rPr lang="en-US" dirty="0" smtClean="0"/>
              <a:t>Stores each file’s revision history</a:t>
            </a:r>
          </a:p>
          <a:p>
            <a:r>
              <a:rPr lang="en-US" dirty="0" smtClean="0"/>
              <a:t>Head: local objects and files</a:t>
            </a:r>
          </a:p>
          <a:p>
            <a:r>
              <a:rPr lang="en-US" dirty="0" smtClean="0"/>
              <a:t>Remote: objects / files within a remote repository</a:t>
            </a:r>
          </a:p>
          <a:p>
            <a:r>
              <a:rPr lang="en-US" dirty="0" smtClean="0"/>
              <a:t>Stash: Objects that have not yet been committed</a:t>
            </a:r>
          </a:p>
        </p:txBody>
      </p:sp>
    </p:spTree>
    <p:extLst>
      <p:ext uri="{BB962C8B-B14F-4D97-AF65-F5344CB8AC3E}">
        <p14:creationId xmlns:p14="http://schemas.microsoft.com/office/powerpoint/2010/main" val="14667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Gitting</a:t>
            </a:r>
            <a:r>
              <a:rPr lang="en-US" dirty="0" smtClean="0"/>
              <a:t> Started: Accessing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accessing a repository</a:t>
            </a:r>
          </a:p>
          <a:p>
            <a:pPr lvl="1"/>
            <a:r>
              <a:rPr lang="en-US" dirty="0" smtClean="0"/>
              <a:t>Cloning it</a:t>
            </a:r>
          </a:p>
          <a:p>
            <a:pPr lvl="1"/>
            <a:r>
              <a:rPr lang="en-US" dirty="0" smtClean="0"/>
              <a:t>Adding a remote to an existing local repo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303" y="4114800"/>
            <a:ext cx="384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clone http://bitbucket.org/Username/git-repo-name.git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The repository will now be downloaded and saved in a folder named after your repo – in our case, ‘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-repo-name’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0133" y="4114800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remote add origin http://bitbucket.org/Username/git-repo-name.git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This will link the directory you are in to the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 repository specified in the URL.</a:t>
            </a:r>
            <a:endParaRPr lang="en-US" dirty="0" smtClean="0">
              <a:latin typeface="Century Gothic (Body)"/>
              <a:ea typeface="Hack" panose="020B0609030202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</a:t>
            </a:r>
            <a:r>
              <a:rPr lang="en-US" dirty="0" err="1" smtClean="0"/>
              <a:t>git</a:t>
            </a:r>
            <a:r>
              <a:rPr lang="en-US" dirty="0" smtClean="0"/>
              <a:t> repository that has no remotes by running the </a:t>
            </a:r>
            <a:r>
              <a:rPr lang="en-US" dirty="0" err="1" smtClean="0"/>
              <a:t>init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will have no remotes, meaning you must add them in the aforementioned method</a:t>
            </a:r>
          </a:p>
        </p:txBody>
      </p:sp>
    </p:spTree>
    <p:extLst>
      <p:ext uri="{BB962C8B-B14F-4D97-AF65-F5344CB8AC3E}">
        <p14:creationId xmlns:p14="http://schemas.microsoft.com/office/powerpoint/2010/main" val="24885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Stages new, not ignored files and changed files to the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–u</a:t>
            </a:r>
          </a:p>
          <a:p>
            <a:pPr lvl="2"/>
            <a:r>
              <a:rPr lang="en-US" dirty="0" smtClean="0"/>
              <a:t>Stages modified and deleted files that are already being tracked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pPr lvl="2"/>
            <a:r>
              <a:rPr lang="en-US" dirty="0" smtClean="0"/>
              <a:t>Equivalent to using both of the above commands in succession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commit your changes to keep them and update your repository</a:t>
            </a:r>
          </a:p>
          <a:p>
            <a:r>
              <a:rPr lang="en-US" dirty="0" smtClean="0"/>
              <a:t>Your name and email address are associated with every commit you create</a:t>
            </a:r>
            <a:endParaRPr lang="en-US" dirty="0"/>
          </a:p>
          <a:p>
            <a:r>
              <a:rPr lang="en-US" dirty="0" smtClean="0"/>
              <a:t>Commits are also accompanied by an explanatory message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25957" y="4687909"/>
            <a:ext cx="461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commit –m “This is my commit message”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9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Updates your repository, wherever it is hosted (GitHub,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4573" y="3665319"/>
            <a:ext cx="564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–u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remote_name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764</TotalTime>
  <Words>523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Century Gothic (Body)</vt:lpstr>
      <vt:lpstr>Courier New</vt:lpstr>
      <vt:lpstr>Hack</vt:lpstr>
      <vt:lpstr>Wingdings 3</vt:lpstr>
      <vt:lpstr>Ion Boardroom</vt:lpstr>
      <vt:lpstr>Git</vt:lpstr>
      <vt:lpstr>Overview</vt:lpstr>
      <vt:lpstr>Git</vt:lpstr>
      <vt:lpstr>Vocabulary</vt:lpstr>
      <vt:lpstr>Gitting Started: Accessing a Repo</vt:lpstr>
      <vt:lpstr>Creating A Local Repository</vt:lpstr>
      <vt:lpstr>Tracking Changes</vt:lpstr>
      <vt:lpstr>Committing Changes</vt:lpstr>
      <vt:lpstr>Updating your Repository</vt:lpstr>
      <vt:lpstr>Branches</vt:lpstr>
      <vt:lpstr>Removing Branches</vt:lpstr>
      <vt:lpstr>Undoing Local Changes</vt:lpstr>
      <vt:lpstr>Undoing Commits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Dufva,Duncan E</dc:creator>
  <cp:lastModifiedBy>Dufva,Duncan E</cp:lastModifiedBy>
  <cp:revision>17</cp:revision>
  <dcterms:created xsi:type="dcterms:W3CDTF">2017-02-02T15:39:40Z</dcterms:created>
  <dcterms:modified xsi:type="dcterms:W3CDTF">2017-02-07T07:48:27Z</dcterms:modified>
</cp:coreProperties>
</file>