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5E6F-9CB5-4F52-AD60-063D87CCF10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89559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1290405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1" y="177961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53" y="160808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1473171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81360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52051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1793419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93" y="3082118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6" y="3912432"/>
            <a:ext cx="4400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3" y="3284093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97632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959964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576466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Ian Caleb Borwick</cp:lastModifiedBy>
  <cp:revision>14</cp:revision>
  <cp:lastPrinted>2020-11-02T16:07:44Z</cp:lastPrinted>
  <dcterms:created xsi:type="dcterms:W3CDTF">2019-08-13T17:05:38Z</dcterms:created>
  <dcterms:modified xsi:type="dcterms:W3CDTF">2020-11-02T16:10:08Z</dcterms:modified>
</cp:coreProperties>
</file>