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88"/>
  </p:normalViewPr>
  <p:slideViewPr>
    <p:cSldViewPr snapToGrid="0" snapToObjects="1">
      <p:cViewPr>
        <p:scale>
          <a:sx n="75" d="100"/>
          <a:sy n="75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4FA9-9AA9-B94D-A1B3-3149F788E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E85AC-44BE-7E4E-A810-CA4E2569A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3B744-FDD7-7540-933F-37BE0495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7556-38D9-4D49-9ABB-75C9DC68A2C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D425-2C55-0942-9933-3890028E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797F-FAA5-F844-BED5-856FF7E3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DDF7-4F07-3A46-B1DA-08C6F45D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7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ED98-4D38-A04B-9D09-99587C7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BD6AF-5876-8A48-97E5-157DBDC01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0C555-66E4-994C-9093-C156A3F3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7556-38D9-4D49-9ABB-75C9DC68A2C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0AED8-0987-5841-AAD7-BE92283F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34085-CF73-1E48-97AE-87C2CDC3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DDF7-4F07-3A46-B1DA-08C6F45D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7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216E3-3A60-4F41-B374-A9B15444B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E6559-78CF-3749-BCAC-7EB4A9F07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F1457-8892-6645-8822-DDF06827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7556-38D9-4D49-9ABB-75C9DC68A2C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4E70-80F5-CB4B-A0F9-05B57982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887D-AB10-AF4E-AD62-23C91A39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DDF7-4F07-3A46-B1DA-08C6F45D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6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A9A9-66BD-9544-9004-6E2A75F5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B72F-3993-B942-9F88-5E4F0494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D4E4-8938-9649-8516-033FADEB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7556-38D9-4D49-9ABB-75C9DC68A2C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6058D-2D13-EF40-9C91-A13DFC38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0F33-AFC3-3F48-9196-40B60205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DDF7-4F07-3A46-B1DA-08C6F45D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0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67B4-A674-1940-A7CD-C1D1A153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9448E-1A79-544C-8030-9ABF49E74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AA837-2A6C-B34B-97DE-88804769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7556-38D9-4D49-9ABB-75C9DC68A2C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F1EAE-7E9D-0D42-A8DE-0667D12D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08AC4-388F-6547-8846-0D0BCC97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DDF7-4F07-3A46-B1DA-08C6F45D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8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1E5E-AF3C-0544-9A46-AED91575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F36D1-8557-D147-95FB-183766E06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2DCA1-2783-954A-BA43-4E4AF1504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A878E-8262-B84A-A091-6F4611CB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7556-38D9-4D49-9ABB-75C9DC68A2C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049C2-59D6-B74F-9544-35349856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C64F2-A641-1E4D-B025-F6E3E692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DDF7-4F07-3A46-B1DA-08C6F45D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9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0BEE-384D-5747-918C-9942F072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FA5C5-1380-1642-AD8F-90C77C0A8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C78D1-76E7-334C-B8EB-B7F67A121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D018A-F9CE-1C48-81BE-FBBC3B4F5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BFEBB-E56E-5B45-817F-1B945D5DF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C2560-3DF0-B34E-B66F-789E1A2E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7556-38D9-4D49-9ABB-75C9DC68A2C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F3B98-85C5-BB41-B299-09962814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57720-1CCC-6A42-9E41-F255A0A2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DDF7-4F07-3A46-B1DA-08C6F45D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6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7BC9-9B0F-B342-9229-C29AAF23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1B088-F439-FA4C-8705-16925B97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7556-38D9-4D49-9ABB-75C9DC68A2C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51BCB-349E-354C-AAE6-D43E781E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26F96-4649-354D-B2DF-B9E82FF8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DDF7-4F07-3A46-B1DA-08C6F45D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3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3CBC9-E068-3A47-9FB3-E16623B8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7556-38D9-4D49-9ABB-75C9DC68A2C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59F84-973A-C141-81C7-60524FFB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D43F5-0EB3-9944-82A8-E7D536B1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DDF7-4F07-3A46-B1DA-08C6F45D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7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35BB-7474-BA42-A795-E6A4C583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A0A6-EB54-A54F-A010-296DD2889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466D7-94FB-164B-9E54-E0F92AE0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25ED1-51CC-A64D-9A1C-1A9CC635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7556-38D9-4D49-9ABB-75C9DC68A2C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5E0B4-4B47-5347-823A-F0AA69E7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22814-62ED-2644-BC25-CC4288F7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DDF7-4F07-3A46-B1DA-08C6F45D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5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46DF-6FDB-EE41-A5FF-0790BC627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CFFAC-230A-6945-92B0-FFBE5A941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4EC7D-A990-3C4E-B1A0-0965C622A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55368-D2D2-6848-A911-1C2F1097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7556-38D9-4D49-9ABB-75C9DC68A2C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69011-A596-EA46-9B1A-799256C7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9D28A-ED18-0F4F-840C-BFFA9015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DDF7-4F07-3A46-B1DA-08C6F45D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0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6DF66-2610-9441-9F15-F1F6FF99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59CE4-F701-1E4F-8304-9388DD8F1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D409B-34E8-4A4D-AAB8-6EF3DFCF9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37556-38D9-4D49-9ABB-75C9DC68A2C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CCAA-5ABD-F241-A268-977215EC4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D99FC-CC99-1242-8191-55CCF05F0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3DDF7-4F07-3A46-B1DA-08C6F45D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4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8C1322-D5D0-A648-BDA1-28757E41CEB9}"/>
              </a:ext>
            </a:extLst>
          </p:cNvPr>
          <p:cNvSpPr/>
          <p:nvPr/>
        </p:nvSpPr>
        <p:spPr>
          <a:xfrm>
            <a:off x="0" y="5554133"/>
            <a:ext cx="12192000" cy="13038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4B04490A-91A7-7D4C-AB29-58651693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5936212"/>
            <a:ext cx="1040400" cy="5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9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37825 -0.003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6" y="-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37825 -0.0037 L 0.91302 -0.743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18" y="-369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1800000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Caleb Borwick</dc:creator>
  <cp:lastModifiedBy>Ian Caleb Borwick</cp:lastModifiedBy>
  <cp:revision>6</cp:revision>
  <dcterms:created xsi:type="dcterms:W3CDTF">2020-11-02T16:13:31Z</dcterms:created>
  <dcterms:modified xsi:type="dcterms:W3CDTF">2020-11-02T16:32:07Z</dcterms:modified>
</cp:coreProperties>
</file>