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35" d="100"/>
          <a:sy n="135" d="100"/>
        </p:scale>
        <p:origin x="-2032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7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4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6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58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07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1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5C04-A51C-46EC-BA7A-397774BDC7C9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0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912" y="1238597"/>
            <a:ext cx="4688378" cy="4688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630830" y="1238597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2686" y="3259620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4298" y="528064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912" y="3259619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3724" y="156176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7131" y="2295023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131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3724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509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9226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2724" y="229012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50112" y="156176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5947755" y="3520438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987553" y="224445"/>
            <a:ext cx="99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Time in Time in Tokyo, Japan (</a:t>
            </a:r>
            <a:r>
              <a:rPr lang="en-CA" sz="4000" dirty="0" err="1"/>
              <a:t>iborwick</a:t>
            </a:r>
            <a:r>
              <a:rPr lang="en-CA" sz="40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3013FB-4B3A-DE4C-80F2-BCA4828DE1CE}"/>
              </a:ext>
            </a:extLst>
          </p:cNvPr>
          <p:cNvGrpSpPr/>
          <p:nvPr/>
        </p:nvGrpSpPr>
        <p:grpSpPr>
          <a:xfrm>
            <a:off x="5955826" y="1772721"/>
            <a:ext cx="101156" cy="3495434"/>
            <a:chOff x="1557524" y="1897412"/>
            <a:chExt cx="101156" cy="3495434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4C7AC91C-9510-134C-AD68-32F8C7563480}"/>
                </a:ext>
              </a:extLst>
            </p:cNvPr>
            <p:cNvSpPr/>
            <p:nvPr/>
          </p:nvSpPr>
          <p:spPr>
            <a:xfrm>
              <a:off x="1557524" y="1897412"/>
              <a:ext cx="101156" cy="174771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B7406423-DF65-3F4D-A419-B9C2B7E0814C}"/>
                </a:ext>
              </a:extLst>
            </p:cNvPr>
            <p:cNvSpPr/>
            <p:nvPr/>
          </p:nvSpPr>
          <p:spPr>
            <a:xfrm flipH="1" flipV="1">
              <a:off x="1557524" y="3645129"/>
              <a:ext cx="101156" cy="1747717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BBEC6A-EF44-6149-84FE-4DDC10D27BBC}"/>
              </a:ext>
            </a:extLst>
          </p:cNvPr>
          <p:cNvGrpSpPr/>
          <p:nvPr/>
        </p:nvGrpSpPr>
        <p:grpSpPr>
          <a:xfrm>
            <a:off x="5942198" y="2375209"/>
            <a:ext cx="125949" cy="2277623"/>
            <a:chOff x="5942198" y="2375209"/>
            <a:chExt cx="125949" cy="22776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815EE5-311A-A846-8486-D49B7AD06771}"/>
                </a:ext>
              </a:extLst>
            </p:cNvPr>
            <p:cNvSpPr/>
            <p:nvPr/>
          </p:nvSpPr>
          <p:spPr>
            <a:xfrm>
              <a:off x="5942198" y="2375209"/>
              <a:ext cx="124691" cy="11448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A388E3-7963-1E4F-85D7-EC12624EACA5}"/>
                </a:ext>
              </a:extLst>
            </p:cNvPr>
            <p:cNvSpPr/>
            <p:nvPr/>
          </p:nvSpPr>
          <p:spPr>
            <a:xfrm flipV="1">
              <a:off x="5943456" y="3507949"/>
              <a:ext cx="124691" cy="1144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6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Ian Caleb Borwick</cp:lastModifiedBy>
  <cp:revision>15</cp:revision>
  <dcterms:created xsi:type="dcterms:W3CDTF">2019-08-27T05:22:34Z</dcterms:created>
  <dcterms:modified xsi:type="dcterms:W3CDTF">2020-11-02T16:47:02Z</dcterms:modified>
</cp:coreProperties>
</file>