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55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96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0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5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994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57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56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8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52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63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B5B9-BC12-4FF7-85BA-B7BF6EF2B0C8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59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0FFD83-D3AE-714E-A00D-DD2AB9E991BF}"/>
              </a:ext>
            </a:extLst>
          </p:cNvPr>
          <p:cNvGrpSpPr/>
          <p:nvPr/>
        </p:nvGrpSpPr>
        <p:grpSpPr>
          <a:xfrm>
            <a:off x="686763" y="546265"/>
            <a:ext cx="2580780" cy="2507045"/>
            <a:chOff x="911050" y="2081767"/>
            <a:chExt cx="2580780" cy="2507045"/>
          </a:xfrm>
        </p:grpSpPr>
        <p:sp>
          <p:nvSpPr>
            <p:cNvPr id="5" name="32-Point Star 4"/>
            <p:cNvSpPr/>
            <p:nvPr/>
          </p:nvSpPr>
          <p:spPr>
            <a:xfrm>
              <a:off x="911050" y="2081767"/>
              <a:ext cx="2580780" cy="2507045"/>
            </a:xfrm>
            <a:prstGeom prst="star32">
              <a:avLst>
                <a:gd name="adj" fmla="val 0"/>
              </a:avLst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24-Point Star 5"/>
            <p:cNvSpPr/>
            <p:nvPr/>
          </p:nvSpPr>
          <p:spPr>
            <a:xfrm>
              <a:off x="1094401" y="2228250"/>
              <a:ext cx="2214078" cy="2214078"/>
            </a:xfrm>
            <a:prstGeom prst="star24">
              <a:avLst>
                <a:gd name="adj" fmla="val 0"/>
              </a:avLst>
            </a:prstGeom>
            <a:noFill/>
            <a:ln>
              <a:gradFill flip="none" rotWithShape="1">
                <a:gsLst>
                  <a:gs pos="0">
                    <a:srgbClr val="7030A0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/>
            <p:cNvSpPr/>
            <p:nvPr/>
          </p:nvSpPr>
          <p:spPr>
            <a:xfrm>
              <a:off x="1117357" y="2228250"/>
              <a:ext cx="2168165" cy="2168165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60000">
                  <a:srgbClr val="240F33">
                    <a:alpha val="50000"/>
                  </a:srgb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" name="Rectangle 7"/>
          <p:cNvSpPr/>
          <p:nvPr/>
        </p:nvSpPr>
        <p:spPr>
          <a:xfrm flipH="1">
            <a:off x="1954292" y="1776830"/>
            <a:ext cx="45719" cy="4177095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0E1424-57BB-E147-88DF-11617913BC37}"/>
              </a:ext>
            </a:extLst>
          </p:cNvPr>
          <p:cNvGrpSpPr/>
          <p:nvPr/>
        </p:nvGrpSpPr>
        <p:grpSpPr>
          <a:xfrm>
            <a:off x="4531006" y="2495835"/>
            <a:ext cx="2580780" cy="2507045"/>
            <a:chOff x="911050" y="2081767"/>
            <a:chExt cx="2580780" cy="2507045"/>
          </a:xfrm>
        </p:grpSpPr>
        <p:sp>
          <p:nvSpPr>
            <p:cNvPr id="10" name="32-Point Star 9">
              <a:extLst>
                <a:ext uri="{FF2B5EF4-FFF2-40B4-BE49-F238E27FC236}">
                  <a16:creationId xmlns:a16="http://schemas.microsoft.com/office/drawing/2014/main" id="{F928D09E-98B4-4A48-BA01-5F1F6E16A7ED}"/>
                </a:ext>
              </a:extLst>
            </p:cNvPr>
            <p:cNvSpPr/>
            <p:nvPr/>
          </p:nvSpPr>
          <p:spPr>
            <a:xfrm>
              <a:off x="911050" y="2081767"/>
              <a:ext cx="2580780" cy="2507045"/>
            </a:xfrm>
            <a:prstGeom prst="star32">
              <a:avLst>
                <a:gd name="adj" fmla="val 0"/>
              </a:avLst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24-Point Star 10">
              <a:extLst>
                <a:ext uri="{FF2B5EF4-FFF2-40B4-BE49-F238E27FC236}">
                  <a16:creationId xmlns:a16="http://schemas.microsoft.com/office/drawing/2014/main" id="{1251ECD5-5675-2941-8CB0-AC8DA4CAD0D9}"/>
                </a:ext>
              </a:extLst>
            </p:cNvPr>
            <p:cNvSpPr/>
            <p:nvPr/>
          </p:nvSpPr>
          <p:spPr>
            <a:xfrm>
              <a:off x="1094401" y="2228250"/>
              <a:ext cx="2214078" cy="2214078"/>
            </a:xfrm>
            <a:prstGeom prst="star24">
              <a:avLst>
                <a:gd name="adj" fmla="val 0"/>
              </a:avLst>
            </a:prstGeom>
            <a:noFill/>
            <a:ln>
              <a:gradFill flip="none" rotWithShape="1">
                <a:gsLst>
                  <a:gs pos="0">
                    <a:srgbClr val="7030A0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013DB48-598E-6543-B75B-547F4CF25DAC}"/>
                </a:ext>
              </a:extLst>
            </p:cNvPr>
            <p:cNvSpPr/>
            <p:nvPr/>
          </p:nvSpPr>
          <p:spPr>
            <a:xfrm>
              <a:off x="1117357" y="2228250"/>
              <a:ext cx="2168165" cy="2168165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60000">
                  <a:srgbClr val="240F33">
                    <a:alpha val="50000"/>
                  </a:srgb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D2161E4-8DA5-4849-8F53-22BA95195E51}"/>
              </a:ext>
            </a:extLst>
          </p:cNvPr>
          <p:cNvSpPr/>
          <p:nvPr/>
        </p:nvSpPr>
        <p:spPr>
          <a:xfrm flipH="1">
            <a:off x="5798535" y="3726400"/>
            <a:ext cx="45719" cy="4177095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9A6BD4-BCA1-8943-AE7E-99169821F516}"/>
              </a:ext>
            </a:extLst>
          </p:cNvPr>
          <p:cNvGrpSpPr/>
          <p:nvPr/>
        </p:nvGrpSpPr>
        <p:grpSpPr>
          <a:xfrm>
            <a:off x="8890899" y="353868"/>
            <a:ext cx="2580780" cy="2507045"/>
            <a:chOff x="911050" y="2081767"/>
            <a:chExt cx="2580780" cy="2507045"/>
          </a:xfrm>
        </p:grpSpPr>
        <p:sp>
          <p:nvSpPr>
            <p:cNvPr id="15" name="32-Point Star 14">
              <a:extLst>
                <a:ext uri="{FF2B5EF4-FFF2-40B4-BE49-F238E27FC236}">
                  <a16:creationId xmlns:a16="http://schemas.microsoft.com/office/drawing/2014/main" id="{0BEDF161-1150-014B-B342-3100236D9203}"/>
                </a:ext>
              </a:extLst>
            </p:cNvPr>
            <p:cNvSpPr/>
            <p:nvPr/>
          </p:nvSpPr>
          <p:spPr>
            <a:xfrm>
              <a:off x="911050" y="2081767"/>
              <a:ext cx="2580780" cy="2507045"/>
            </a:xfrm>
            <a:prstGeom prst="star32">
              <a:avLst>
                <a:gd name="adj" fmla="val 0"/>
              </a:avLst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24-Point Star 15">
              <a:extLst>
                <a:ext uri="{FF2B5EF4-FFF2-40B4-BE49-F238E27FC236}">
                  <a16:creationId xmlns:a16="http://schemas.microsoft.com/office/drawing/2014/main" id="{2E8EDDAD-73DC-424D-8910-47C2B0450400}"/>
                </a:ext>
              </a:extLst>
            </p:cNvPr>
            <p:cNvSpPr/>
            <p:nvPr/>
          </p:nvSpPr>
          <p:spPr>
            <a:xfrm>
              <a:off x="1094401" y="2228250"/>
              <a:ext cx="2214078" cy="2214078"/>
            </a:xfrm>
            <a:prstGeom prst="star24">
              <a:avLst>
                <a:gd name="adj" fmla="val 0"/>
              </a:avLst>
            </a:prstGeom>
            <a:noFill/>
            <a:ln>
              <a:gradFill flip="none" rotWithShape="1">
                <a:gsLst>
                  <a:gs pos="0">
                    <a:srgbClr val="7030A0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4EDAC0-580A-524B-B27E-69260EB73512}"/>
                </a:ext>
              </a:extLst>
            </p:cNvPr>
            <p:cNvSpPr/>
            <p:nvPr/>
          </p:nvSpPr>
          <p:spPr>
            <a:xfrm>
              <a:off x="1117357" y="2228250"/>
              <a:ext cx="2168165" cy="2168165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60000">
                  <a:srgbClr val="240F33">
                    <a:alpha val="50000"/>
                  </a:srgb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C75C710-43FD-5142-ADC1-013144AF3A8C}"/>
              </a:ext>
            </a:extLst>
          </p:cNvPr>
          <p:cNvSpPr/>
          <p:nvPr/>
        </p:nvSpPr>
        <p:spPr>
          <a:xfrm flipH="1">
            <a:off x="10158428" y="1584433"/>
            <a:ext cx="45719" cy="4177095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90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Sarlo</dc:creator>
  <cp:lastModifiedBy>Ian Caleb Borwick</cp:lastModifiedBy>
  <cp:revision>6</cp:revision>
  <dcterms:created xsi:type="dcterms:W3CDTF">2019-09-15T20:38:28Z</dcterms:created>
  <dcterms:modified xsi:type="dcterms:W3CDTF">2020-11-02T16:56:47Z</dcterms:modified>
</cp:coreProperties>
</file>