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790238" cy="7132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4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268" y="1167309"/>
            <a:ext cx="9171702" cy="2483215"/>
          </a:xfrm>
        </p:spPr>
        <p:txBody>
          <a:bodyPr anchor="b"/>
          <a:lstStyle>
            <a:lvl1pPr algn="ctr">
              <a:defRPr sz="6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8780" y="3746287"/>
            <a:ext cx="8092679" cy="1722069"/>
          </a:xfrm>
        </p:spPr>
        <p:txBody>
          <a:bodyPr/>
          <a:lstStyle>
            <a:lvl1pPr marL="0" indent="0" algn="ctr">
              <a:buNone/>
              <a:defRPr sz="2496"/>
            </a:lvl1pPr>
            <a:lvl2pPr marL="475488" indent="0" algn="ctr">
              <a:buNone/>
              <a:defRPr sz="2080"/>
            </a:lvl2pPr>
            <a:lvl3pPr marL="950976" indent="0" algn="ctr">
              <a:buNone/>
              <a:defRPr sz="1872"/>
            </a:lvl3pPr>
            <a:lvl4pPr marL="1426464" indent="0" algn="ctr">
              <a:buNone/>
              <a:defRPr sz="1664"/>
            </a:lvl4pPr>
            <a:lvl5pPr marL="1901952" indent="0" algn="ctr">
              <a:buNone/>
              <a:defRPr sz="1664"/>
            </a:lvl5pPr>
            <a:lvl6pPr marL="2377440" indent="0" algn="ctr">
              <a:buNone/>
              <a:defRPr sz="1664"/>
            </a:lvl6pPr>
            <a:lvl7pPr marL="2852928" indent="0" algn="ctr">
              <a:buNone/>
              <a:defRPr sz="1664"/>
            </a:lvl7pPr>
            <a:lvl8pPr marL="3328416" indent="0" algn="ctr">
              <a:buNone/>
              <a:defRPr sz="1664"/>
            </a:lvl8pPr>
            <a:lvl9pPr marL="3803904" indent="0" algn="ctr">
              <a:buNone/>
              <a:defRPr sz="16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11CA-4AD6-4461-9D93-EE70955976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BE7F-72A9-4814-83F3-E7C3C2F5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0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11CA-4AD6-4461-9D93-EE70955976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BE7F-72A9-4814-83F3-E7C3C2F5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2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1765" y="379747"/>
            <a:ext cx="2326645" cy="60445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830" y="379747"/>
            <a:ext cx="6845057" cy="60445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11CA-4AD6-4461-9D93-EE70955976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BE7F-72A9-4814-83F3-E7C3C2F5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11CA-4AD6-4461-9D93-EE70955976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BE7F-72A9-4814-83F3-E7C3C2F5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2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10" y="1778208"/>
            <a:ext cx="9306580" cy="2966979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210" y="4773256"/>
            <a:ext cx="9306580" cy="1560264"/>
          </a:xfrm>
        </p:spPr>
        <p:txBody>
          <a:bodyPr/>
          <a:lstStyle>
            <a:lvl1pPr marL="0" indent="0">
              <a:buNone/>
              <a:defRPr sz="2496">
                <a:solidFill>
                  <a:schemeClr val="tx1"/>
                </a:solidFill>
              </a:defRPr>
            </a:lvl1pPr>
            <a:lvl2pPr marL="475488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2pPr>
            <a:lvl3pPr marL="950976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3pPr>
            <a:lvl4pPr marL="1426464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4pPr>
            <a:lvl5pPr marL="1901952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5pPr>
            <a:lvl6pPr marL="2377440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6pPr>
            <a:lvl7pPr marL="2852928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7pPr>
            <a:lvl8pPr marL="3328416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8pPr>
            <a:lvl9pPr marL="3803904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11CA-4AD6-4461-9D93-EE70955976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BE7F-72A9-4814-83F3-E7C3C2F5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3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829" y="1898735"/>
            <a:ext cx="4585851" cy="452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2558" y="1898735"/>
            <a:ext cx="4585851" cy="452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11CA-4AD6-4461-9D93-EE70955976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BE7F-72A9-4814-83F3-E7C3C2F5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5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234" y="379748"/>
            <a:ext cx="9306580" cy="13786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35" y="1748487"/>
            <a:ext cx="4564776" cy="856907"/>
          </a:xfrm>
        </p:spPr>
        <p:txBody>
          <a:bodyPr anchor="b"/>
          <a:lstStyle>
            <a:lvl1pPr marL="0" indent="0">
              <a:buNone/>
              <a:defRPr sz="2496" b="1"/>
            </a:lvl1pPr>
            <a:lvl2pPr marL="475488" indent="0">
              <a:buNone/>
              <a:defRPr sz="2080" b="1"/>
            </a:lvl2pPr>
            <a:lvl3pPr marL="950976" indent="0">
              <a:buNone/>
              <a:defRPr sz="1872" b="1"/>
            </a:lvl3pPr>
            <a:lvl4pPr marL="1426464" indent="0">
              <a:buNone/>
              <a:defRPr sz="1664" b="1"/>
            </a:lvl4pPr>
            <a:lvl5pPr marL="1901952" indent="0">
              <a:buNone/>
              <a:defRPr sz="1664" b="1"/>
            </a:lvl5pPr>
            <a:lvl6pPr marL="2377440" indent="0">
              <a:buNone/>
              <a:defRPr sz="1664" b="1"/>
            </a:lvl6pPr>
            <a:lvl7pPr marL="2852928" indent="0">
              <a:buNone/>
              <a:defRPr sz="1664" b="1"/>
            </a:lvl7pPr>
            <a:lvl8pPr marL="3328416" indent="0">
              <a:buNone/>
              <a:defRPr sz="1664" b="1"/>
            </a:lvl8pPr>
            <a:lvl9pPr marL="3803904" indent="0">
              <a:buNone/>
              <a:defRPr sz="16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235" y="2605394"/>
            <a:ext cx="4564776" cy="383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2558" y="1748487"/>
            <a:ext cx="4587257" cy="856907"/>
          </a:xfrm>
        </p:spPr>
        <p:txBody>
          <a:bodyPr anchor="b"/>
          <a:lstStyle>
            <a:lvl1pPr marL="0" indent="0">
              <a:buNone/>
              <a:defRPr sz="2496" b="1"/>
            </a:lvl1pPr>
            <a:lvl2pPr marL="475488" indent="0">
              <a:buNone/>
              <a:defRPr sz="2080" b="1"/>
            </a:lvl2pPr>
            <a:lvl3pPr marL="950976" indent="0">
              <a:buNone/>
              <a:defRPr sz="1872" b="1"/>
            </a:lvl3pPr>
            <a:lvl4pPr marL="1426464" indent="0">
              <a:buNone/>
              <a:defRPr sz="1664" b="1"/>
            </a:lvl4pPr>
            <a:lvl5pPr marL="1901952" indent="0">
              <a:buNone/>
              <a:defRPr sz="1664" b="1"/>
            </a:lvl5pPr>
            <a:lvl6pPr marL="2377440" indent="0">
              <a:buNone/>
              <a:defRPr sz="1664" b="1"/>
            </a:lvl6pPr>
            <a:lvl7pPr marL="2852928" indent="0">
              <a:buNone/>
              <a:defRPr sz="1664" b="1"/>
            </a:lvl7pPr>
            <a:lvl8pPr marL="3328416" indent="0">
              <a:buNone/>
              <a:defRPr sz="1664" b="1"/>
            </a:lvl8pPr>
            <a:lvl9pPr marL="3803904" indent="0">
              <a:buNone/>
              <a:defRPr sz="16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2558" y="2605394"/>
            <a:ext cx="4587257" cy="383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11CA-4AD6-4461-9D93-EE70955976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BE7F-72A9-4814-83F3-E7C3C2F5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11CA-4AD6-4461-9D93-EE70955976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BE7F-72A9-4814-83F3-E7C3C2F5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1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11CA-4AD6-4461-9D93-EE70955976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BE7F-72A9-4814-83F3-E7C3C2F5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234" y="475509"/>
            <a:ext cx="3480133" cy="1664282"/>
          </a:xfrm>
        </p:spPr>
        <p:txBody>
          <a:bodyPr anchor="b"/>
          <a:lstStyle>
            <a:lvl1pPr>
              <a:defRPr sz="33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257" y="1026969"/>
            <a:ext cx="5462558" cy="5068796"/>
          </a:xfrm>
        </p:spPr>
        <p:txBody>
          <a:bodyPr/>
          <a:lstStyle>
            <a:lvl1pPr>
              <a:defRPr sz="3328"/>
            </a:lvl1pPr>
            <a:lvl2pPr>
              <a:defRPr sz="2912"/>
            </a:lvl2pPr>
            <a:lvl3pPr>
              <a:defRPr sz="2496"/>
            </a:lvl3pPr>
            <a:lvl4pPr>
              <a:defRPr sz="2080"/>
            </a:lvl4pPr>
            <a:lvl5pPr>
              <a:defRPr sz="2080"/>
            </a:lvl5pPr>
            <a:lvl6pPr>
              <a:defRPr sz="2080"/>
            </a:lvl6pPr>
            <a:lvl7pPr>
              <a:defRPr sz="2080"/>
            </a:lvl7pPr>
            <a:lvl8pPr>
              <a:defRPr sz="2080"/>
            </a:lvl8pPr>
            <a:lvl9pPr>
              <a:defRPr sz="20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34" y="2139792"/>
            <a:ext cx="3480133" cy="3964228"/>
          </a:xfrm>
        </p:spPr>
        <p:txBody>
          <a:bodyPr/>
          <a:lstStyle>
            <a:lvl1pPr marL="0" indent="0">
              <a:buNone/>
              <a:defRPr sz="1664"/>
            </a:lvl1pPr>
            <a:lvl2pPr marL="475488" indent="0">
              <a:buNone/>
              <a:defRPr sz="1456"/>
            </a:lvl2pPr>
            <a:lvl3pPr marL="950976" indent="0">
              <a:buNone/>
              <a:defRPr sz="1248"/>
            </a:lvl3pPr>
            <a:lvl4pPr marL="1426464" indent="0">
              <a:buNone/>
              <a:defRPr sz="1040"/>
            </a:lvl4pPr>
            <a:lvl5pPr marL="1901952" indent="0">
              <a:buNone/>
              <a:defRPr sz="1040"/>
            </a:lvl5pPr>
            <a:lvl6pPr marL="2377440" indent="0">
              <a:buNone/>
              <a:defRPr sz="1040"/>
            </a:lvl6pPr>
            <a:lvl7pPr marL="2852928" indent="0">
              <a:buNone/>
              <a:defRPr sz="1040"/>
            </a:lvl7pPr>
            <a:lvl8pPr marL="3328416" indent="0">
              <a:buNone/>
              <a:defRPr sz="1040"/>
            </a:lvl8pPr>
            <a:lvl9pPr marL="3803904" indent="0">
              <a:buNone/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11CA-4AD6-4461-9D93-EE70955976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BE7F-72A9-4814-83F3-E7C3C2F5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0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234" y="475509"/>
            <a:ext cx="3480133" cy="1664282"/>
          </a:xfrm>
        </p:spPr>
        <p:txBody>
          <a:bodyPr anchor="b"/>
          <a:lstStyle>
            <a:lvl1pPr>
              <a:defRPr sz="33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7257" y="1026969"/>
            <a:ext cx="5462558" cy="5068796"/>
          </a:xfrm>
        </p:spPr>
        <p:txBody>
          <a:bodyPr anchor="t"/>
          <a:lstStyle>
            <a:lvl1pPr marL="0" indent="0">
              <a:buNone/>
              <a:defRPr sz="3328"/>
            </a:lvl1pPr>
            <a:lvl2pPr marL="475488" indent="0">
              <a:buNone/>
              <a:defRPr sz="2912"/>
            </a:lvl2pPr>
            <a:lvl3pPr marL="950976" indent="0">
              <a:buNone/>
              <a:defRPr sz="2496"/>
            </a:lvl3pPr>
            <a:lvl4pPr marL="1426464" indent="0">
              <a:buNone/>
              <a:defRPr sz="2080"/>
            </a:lvl4pPr>
            <a:lvl5pPr marL="1901952" indent="0">
              <a:buNone/>
              <a:defRPr sz="2080"/>
            </a:lvl5pPr>
            <a:lvl6pPr marL="2377440" indent="0">
              <a:buNone/>
              <a:defRPr sz="2080"/>
            </a:lvl6pPr>
            <a:lvl7pPr marL="2852928" indent="0">
              <a:buNone/>
              <a:defRPr sz="2080"/>
            </a:lvl7pPr>
            <a:lvl8pPr marL="3328416" indent="0">
              <a:buNone/>
              <a:defRPr sz="2080"/>
            </a:lvl8pPr>
            <a:lvl9pPr marL="3803904" indent="0">
              <a:buNone/>
              <a:defRPr sz="20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34" y="2139792"/>
            <a:ext cx="3480133" cy="3964228"/>
          </a:xfrm>
        </p:spPr>
        <p:txBody>
          <a:bodyPr/>
          <a:lstStyle>
            <a:lvl1pPr marL="0" indent="0">
              <a:buNone/>
              <a:defRPr sz="1664"/>
            </a:lvl1pPr>
            <a:lvl2pPr marL="475488" indent="0">
              <a:buNone/>
              <a:defRPr sz="1456"/>
            </a:lvl2pPr>
            <a:lvl3pPr marL="950976" indent="0">
              <a:buNone/>
              <a:defRPr sz="1248"/>
            </a:lvl3pPr>
            <a:lvl4pPr marL="1426464" indent="0">
              <a:buNone/>
              <a:defRPr sz="1040"/>
            </a:lvl4pPr>
            <a:lvl5pPr marL="1901952" indent="0">
              <a:buNone/>
              <a:defRPr sz="1040"/>
            </a:lvl5pPr>
            <a:lvl6pPr marL="2377440" indent="0">
              <a:buNone/>
              <a:defRPr sz="1040"/>
            </a:lvl6pPr>
            <a:lvl7pPr marL="2852928" indent="0">
              <a:buNone/>
              <a:defRPr sz="1040"/>
            </a:lvl7pPr>
            <a:lvl8pPr marL="3328416" indent="0">
              <a:buNone/>
              <a:defRPr sz="1040"/>
            </a:lvl8pPr>
            <a:lvl9pPr marL="3803904" indent="0">
              <a:buNone/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11CA-4AD6-4461-9D93-EE70955976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BE7F-72A9-4814-83F3-E7C3C2F5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4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1829" y="379748"/>
            <a:ext cx="9306580" cy="1378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829" y="1898735"/>
            <a:ext cx="9306580" cy="452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829" y="6610900"/>
            <a:ext cx="2427804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211CA-4AD6-4461-9D93-EE709559765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4267" y="6610900"/>
            <a:ext cx="3641705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605" y="6610900"/>
            <a:ext cx="2427804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ABE7F-72A9-4814-83F3-E7C3C2F5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0976" rtl="0" eaLnBrk="1" latinLnBrk="0" hangingPunct="1">
        <a:lnSpc>
          <a:spcPct val="90000"/>
        </a:lnSpc>
        <a:spcBef>
          <a:spcPct val="0"/>
        </a:spcBef>
        <a:buNone/>
        <a:defRPr sz="45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50976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2912" kern="1200">
          <a:solidFill>
            <a:schemeClr val="tx1"/>
          </a:solidFill>
          <a:latin typeface="+mn-lt"/>
          <a:ea typeface="+mn-ea"/>
          <a:cs typeface="+mn-cs"/>
        </a:defRPr>
      </a:lvl1pPr>
      <a:lvl2pPr marL="713232" indent="-237744" algn="l" defTabSz="95097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37744" algn="l" defTabSz="95097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3pPr>
      <a:lvl4pPr marL="1664208" indent="-237744" algn="l" defTabSz="95097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4pPr>
      <a:lvl5pPr marL="2139696" indent="-237744" algn="l" defTabSz="95097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5pPr>
      <a:lvl6pPr marL="2615184" indent="-237744" algn="l" defTabSz="95097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6pPr>
      <a:lvl7pPr marL="3090672" indent="-237744" algn="l" defTabSz="95097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7pPr>
      <a:lvl8pPr marL="3566160" indent="-237744" algn="l" defTabSz="95097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8pPr>
      <a:lvl9pPr marL="4041648" indent="-237744" algn="l" defTabSz="95097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0976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algn="l" defTabSz="950976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2pPr>
      <a:lvl3pPr marL="950976" algn="l" defTabSz="950976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3pPr>
      <a:lvl4pPr marL="1426464" algn="l" defTabSz="950976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4pPr>
      <a:lvl5pPr marL="1901952" algn="l" defTabSz="950976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5pPr>
      <a:lvl6pPr marL="2377440" algn="l" defTabSz="950976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6pPr>
      <a:lvl7pPr marL="2852928" algn="l" defTabSz="950976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7pPr>
      <a:lvl8pPr marL="3328416" algn="l" defTabSz="950976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8pPr>
      <a:lvl9pPr marL="3803904" algn="l" defTabSz="950976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32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mountain in the background&#10;&#10;Description automatically generated">
            <a:extLst>
              <a:ext uri="{FF2B5EF4-FFF2-40B4-BE49-F238E27FC236}">
                <a16:creationId xmlns:a16="http://schemas.microsoft.com/office/drawing/2014/main" id="{D441E70F-AB3A-42AB-BB7C-679F00F9B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854"/>
            <a:ext cx="10790238" cy="7193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CEB4C-4A4B-4AAD-A6DE-90CA19F586BE}"/>
              </a:ext>
            </a:extLst>
          </p:cNvPr>
          <p:cNvSpPr txBox="1"/>
          <p:nvPr/>
        </p:nvSpPr>
        <p:spPr>
          <a:xfrm>
            <a:off x="2324707" y="585927"/>
            <a:ext cx="6140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sto MT" panose="02040603050505030304" pitchFamily="18" charset="0"/>
              </a:rPr>
              <a:t>PURPLE HIPPO PRODUCTIONS PRESENTS….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163FC-A941-4863-B16F-AFBD87A46A97}"/>
              </a:ext>
            </a:extLst>
          </p:cNvPr>
          <p:cNvSpPr txBox="1"/>
          <p:nvPr/>
        </p:nvSpPr>
        <p:spPr>
          <a:xfrm>
            <a:off x="1" y="1870768"/>
            <a:ext cx="10790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sto MT" panose="02040603050505030304" pitchFamily="18" charset="0"/>
              </a:rPr>
              <a:t>THE LAST ASCENSION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41CC3-955F-4F5B-907D-3EBAFFDE5BCF}"/>
              </a:ext>
            </a:extLst>
          </p:cNvPr>
          <p:cNvSpPr txBox="1"/>
          <p:nvPr/>
        </p:nvSpPr>
        <p:spPr>
          <a:xfrm>
            <a:off x="4404519" y="2663166"/>
            <a:ext cx="198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sto MT" panose="02040603050505030304" pitchFamily="18" charset="0"/>
              </a:rPr>
              <a:t>Starring Ian Borwick</a:t>
            </a:r>
          </a:p>
        </p:txBody>
      </p:sp>
    </p:spTree>
    <p:extLst>
      <p:ext uri="{BB962C8B-B14F-4D97-AF65-F5344CB8AC3E}">
        <p14:creationId xmlns:p14="http://schemas.microsoft.com/office/powerpoint/2010/main" val="8551879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1000">
        <p15:prstTrans prst="curtains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10" grpId="0"/>
      <p:bldP spid="10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11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Calisto MT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Borwick</dc:creator>
  <cp:lastModifiedBy>Caleb Borwick</cp:lastModifiedBy>
  <cp:revision>4</cp:revision>
  <dcterms:created xsi:type="dcterms:W3CDTF">2020-11-11T20:25:00Z</dcterms:created>
  <dcterms:modified xsi:type="dcterms:W3CDTF">2020-11-11T20:48:37Z</dcterms:modified>
</cp:coreProperties>
</file>