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32638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167309"/>
            <a:ext cx="6062742" cy="2483215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3746287"/>
            <a:ext cx="5349479" cy="1722069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379747"/>
            <a:ext cx="1537975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379747"/>
            <a:ext cx="4524767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1778208"/>
            <a:ext cx="6151900" cy="2966979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4773256"/>
            <a:ext cx="6151900" cy="1560264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/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1898735"/>
            <a:ext cx="303137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1898735"/>
            <a:ext cx="303137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79748"/>
            <a:ext cx="6151900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1748487"/>
            <a:ext cx="3017440" cy="856907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2605394"/>
            <a:ext cx="3017440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1748487"/>
            <a:ext cx="3032300" cy="856907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2605394"/>
            <a:ext cx="3032300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75509"/>
            <a:ext cx="2300461" cy="1664282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026969"/>
            <a:ext cx="3610898" cy="5068796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139792"/>
            <a:ext cx="2300461" cy="3964228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75509"/>
            <a:ext cx="2300461" cy="1664282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026969"/>
            <a:ext cx="3610898" cy="5068796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139792"/>
            <a:ext cx="2300461" cy="3964228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379748"/>
            <a:ext cx="615190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1898735"/>
            <a:ext cx="615190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6610900"/>
            <a:ext cx="160484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904F-E119-48AC-928E-84ABEDFBE5D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6610900"/>
            <a:ext cx="240726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6610900"/>
            <a:ext cx="160484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E93B-C5DB-41B4-A9F5-23CF1F6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EA5C47A-82CD-42F7-879F-2111ECE1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94" y="4443253"/>
            <a:ext cx="3149945" cy="2411677"/>
          </a:xfrm>
          <a:prstGeom prst="rect">
            <a:avLst/>
          </a:prstGeom>
        </p:spPr>
      </p:pic>
      <p:pic>
        <p:nvPicPr>
          <p:cNvPr id="7" name="Picture 6" descr="A picture containing game, sport, green, cake&#10;&#10;Description automatically generated">
            <a:extLst>
              <a:ext uri="{FF2B5EF4-FFF2-40B4-BE49-F238E27FC236}">
                <a16:creationId xmlns:a16="http://schemas.microsoft.com/office/drawing/2014/main" id="{67B11483-7231-4692-A07C-F943B6D76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87" y="431271"/>
            <a:ext cx="576617" cy="5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6472E-6 4.47585E-6 L 0.00089 0.6298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31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9 0.62986 L 4.46472E-6 0.24994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-18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876E-6 0.24995 L 0.00089 0.6298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8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9 0.62986 L 0.00111 0.4006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1 0.40062 L 0.00089 0.6298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113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9 0.62986 L -0.0029 -0.15803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39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 -0.15803 L 0.00089 0.6298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39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9 0.62986 L -4.98776E-6 -3.77699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-31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Borwick</dc:creator>
  <cp:lastModifiedBy>Caleb Borwick</cp:lastModifiedBy>
  <cp:revision>5</cp:revision>
  <dcterms:created xsi:type="dcterms:W3CDTF">2020-11-11T20:49:22Z</dcterms:created>
  <dcterms:modified xsi:type="dcterms:W3CDTF">2020-11-11T21:09:25Z</dcterms:modified>
</cp:coreProperties>
</file>