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AF60-3E40-4AB9-A2E0-B60FB8B3A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BB94-F699-482C-BB5A-8F6594A3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11DB-80C6-4189-BBCB-92B3618A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90A2-A36A-4207-9BFE-8CCAA79E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3A2C-E46A-4BD6-AE25-D0033DE8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4505-FD8D-414F-B164-7DAF9869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F67D9-C584-42B3-A9FB-18272E287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85A7-A116-469C-B4B6-14AF6E81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0633-008A-4B4C-A235-D7063D60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2A8F-5244-4779-97BA-4EB1F02A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114B8-4177-4F7D-A2FE-58549E46F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792A0-875C-45E1-A86C-A7C3CB62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A4BB-F218-4525-8172-7A670D76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39B9-5E81-4CEE-9C59-145445E3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C9B5-0892-437F-9B94-8EA87724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A825-49B4-47C0-8703-C4BF9153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6BFE-EACD-4D71-BE7B-F25FDE8E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81B7-F87B-447F-9FC6-6644C041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374E-7B05-4D6B-9D13-7349D577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B4FA4-6CD1-44BF-9513-D7391F0A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CE74-B99A-4BE9-9432-FEC27DF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9905E-05DE-4239-B6D0-E1A15A21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F863-68AD-4DB0-B1A3-C570353C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4497-76EB-4BA3-B980-CC06AEB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174B-4149-42D6-B0BC-83C49351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9D42-86F8-4FD1-AF70-55B50683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34E8-5B8D-4BCB-94D5-3549C7C51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F0FCB-79AD-4F7C-B935-1E461EBB1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A67CB-C4ED-4F4B-9C26-39715A02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1D3B4-7394-4268-AAAC-BF0E0252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B84FA-A699-49D3-B9DC-A640C4BC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1A31-0FF2-408C-BFC1-77D18A20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82355-E821-4EBE-A43C-A5E8D6B6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ED5A6-70FB-494A-A185-DBB93C47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22F08-7288-477E-B380-24363270A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A8FE-F6F9-4571-893F-1E93B72B7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6EBB-7CBA-47E9-9A62-8F21E146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5B221-9845-432E-BBA8-C7AE258C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865E3-A8B8-48CE-8624-F4FA7B66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ABEB-BB66-409B-8914-BA1D5DF1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FC2C9-0BFE-4461-9617-2709F59A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A78DB-FBD3-4567-A259-13CB5969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808D-A089-4225-94E0-BE2060B1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0992E-A44C-45E0-ACCA-0AB5DAFB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194D5-6AA0-43F0-931B-7B9B6617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D96DF-E8E3-4DEA-A20D-B476CB36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12E2-10A2-4A4D-97F6-97FA5095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A536-BED9-4717-B537-8E34D723F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53427-D1DB-45D8-B68B-41C62816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3C60D-EC95-410E-8A3B-71D02466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CFF95-FA2B-43AF-AD14-8DC7251B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2670-9732-4D02-9FA1-8C0995FA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684D-8890-42C2-9ACB-B84A9DD9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8D9D4-DF24-4425-975C-0DD8815BD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A1CC-8847-49C3-A3D1-C917A6DB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3865A-ED02-471D-8975-DD4CF5C4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F4C8-3081-4111-A5B0-0EB34AD9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42B75-CCD9-42A6-BA5C-440090D7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AAEE0-96F9-4F2F-84E5-DF7BD348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C6A3-3107-4163-BFF1-649C9956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CEA4-D91E-41E6-A275-C223B3B68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D72A-BBC3-44BB-8FD5-6134AE7EFCD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B8BF-44D1-47BF-90EB-4CA380507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21E5-80C8-4572-8CBB-9036B382E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C700-7DD0-4EAF-8225-B7C6C3F6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3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5E6A1B01-D417-4A52-8063-45696A950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20" y="2661305"/>
            <a:ext cx="3174602" cy="31746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73EDDA-55A5-4EC4-AC64-E6FB91563471}"/>
              </a:ext>
            </a:extLst>
          </p:cNvPr>
          <p:cNvSpPr/>
          <p:nvPr/>
        </p:nvSpPr>
        <p:spPr>
          <a:xfrm>
            <a:off x="0" y="5580743"/>
            <a:ext cx="12192000" cy="15167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E6B448C-CB65-4410-AACD-914EAF00CD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7" t="34204" r="8300" b="43234"/>
          <a:stretch/>
        </p:blipFill>
        <p:spPr>
          <a:xfrm>
            <a:off x="1365080" y="2533840"/>
            <a:ext cx="3043942" cy="1764414"/>
          </a:xfrm>
          <a:prstGeom prst="rect">
            <a:avLst/>
          </a:prstGeom>
        </p:spPr>
      </p:pic>
      <p:pic>
        <p:nvPicPr>
          <p:cNvPr id="26" name="Picture 25" descr="A dark room&#10;&#10;Description automatically generated">
            <a:extLst>
              <a:ext uri="{FF2B5EF4-FFF2-40B4-BE49-F238E27FC236}">
                <a16:creationId xmlns:a16="http://schemas.microsoft.com/office/drawing/2014/main" id="{40098DC3-E5E5-457A-885D-777E2CB748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1" t="50000" r="39091" b="26111"/>
          <a:stretch/>
        </p:blipFill>
        <p:spPr>
          <a:xfrm>
            <a:off x="1365080" y="3668710"/>
            <a:ext cx="714197" cy="2167197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66CFB137-087D-42F2-B0F6-5DA111E8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4" y="4410756"/>
            <a:ext cx="1332086" cy="1332086"/>
          </a:xfrm>
          <a:prstGeom prst="rect">
            <a:avLst/>
          </a:prstGeom>
        </p:spPr>
      </p:pic>
      <p:pic>
        <p:nvPicPr>
          <p:cNvPr id="50" name="Picture 4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1C9C1FA-2FC7-4213-912F-79B71A7510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7" t="34204" r="8300" b="43234"/>
          <a:stretch/>
        </p:blipFill>
        <p:spPr>
          <a:xfrm>
            <a:off x="4917107" y="4336438"/>
            <a:ext cx="1277260" cy="740361"/>
          </a:xfrm>
          <a:prstGeom prst="rect">
            <a:avLst/>
          </a:prstGeom>
        </p:spPr>
      </p:pic>
      <p:pic>
        <p:nvPicPr>
          <p:cNvPr id="51" name="Picture 50" descr="A dark room&#10;&#10;Description automatically generated">
            <a:extLst>
              <a:ext uri="{FF2B5EF4-FFF2-40B4-BE49-F238E27FC236}">
                <a16:creationId xmlns:a16="http://schemas.microsoft.com/office/drawing/2014/main" id="{1F4E932E-58C4-4A58-B3D0-0E20EDD37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1" t="50000" r="39091" b="26111"/>
          <a:stretch/>
        </p:blipFill>
        <p:spPr>
          <a:xfrm>
            <a:off x="4879273" y="4752308"/>
            <a:ext cx="299682" cy="909372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83B62EA7-0F67-444E-9F1A-0869674D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94" y="1248559"/>
            <a:ext cx="4840012" cy="4840012"/>
          </a:xfrm>
          <a:prstGeom prst="rect">
            <a:avLst/>
          </a:prstGeom>
        </p:spPr>
      </p:pic>
      <p:pic>
        <p:nvPicPr>
          <p:cNvPr id="56" name="Picture 5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F24696B-B27E-4FE1-9388-549DDBC6F7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7" t="34204" r="8300" b="43234"/>
          <a:stretch/>
        </p:blipFill>
        <p:spPr>
          <a:xfrm>
            <a:off x="7399773" y="1131476"/>
            <a:ext cx="4640807" cy="2690033"/>
          </a:xfrm>
          <a:prstGeom prst="rect">
            <a:avLst/>
          </a:prstGeom>
        </p:spPr>
      </p:pic>
      <p:pic>
        <p:nvPicPr>
          <p:cNvPr id="57" name="Picture 56" descr="A dark room&#10;&#10;Description automatically generated">
            <a:extLst>
              <a:ext uri="{FF2B5EF4-FFF2-40B4-BE49-F238E27FC236}">
                <a16:creationId xmlns:a16="http://schemas.microsoft.com/office/drawing/2014/main" id="{FE745267-FF6E-419F-812C-7E079F054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1" t="50000" r="39091" b="26111"/>
          <a:stretch/>
        </p:blipFill>
        <p:spPr>
          <a:xfrm>
            <a:off x="7399773" y="2784453"/>
            <a:ext cx="1088868" cy="33041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ABCD25B-31E9-4013-A454-54B5D97A9085}"/>
              </a:ext>
            </a:extLst>
          </p:cNvPr>
          <p:cNvSpPr txBox="1"/>
          <p:nvPr/>
        </p:nvSpPr>
        <p:spPr>
          <a:xfrm>
            <a:off x="9473200" y="6205654"/>
            <a:ext cx="28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Iborwick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260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0507 -0.098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49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5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800000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5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112E-17 7.40741E-7 L 0.00495 -0.0370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5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8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5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7.40741E-7 L 0.00508 -0.1467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Borwick</dc:creator>
  <cp:lastModifiedBy>Caleb Borwick</cp:lastModifiedBy>
  <cp:revision>8</cp:revision>
  <dcterms:created xsi:type="dcterms:W3CDTF">2020-11-23T01:16:32Z</dcterms:created>
  <dcterms:modified xsi:type="dcterms:W3CDTF">2020-11-23T02:20:46Z</dcterms:modified>
</cp:coreProperties>
</file>