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8f0e832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8f0e83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8f0e83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8f0e83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8f0e832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8f0e832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8f0e832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8f0e832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8f0e83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8f0e83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8f0e8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8f0e8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8f0e83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8f0e83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8f0e83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8f0e83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8f0e83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8f0e83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8f0e832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8f0e832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8f0e83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8f0e8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8f0e832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8f0e832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8259">
            <a:off x="5610459" y="658675"/>
            <a:ext cx="32218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450317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Death, Data and you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16200" y="1945200"/>
            <a:ext cx="51471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into what kills us and how interesting we think those things 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0" y="2236600"/>
            <a:ext cx="9144001" cy="2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375"/>
            <a:ext cx="9144001" cy="24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ctrTitle"/>
          </p:nvPr>
        </p:nvSpPr>
        <p:spPr>
          <a:xfrm>
            <a:off x="-76200" y="-158000"/>
            <a:ext cx="46629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Heart Disease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31" name="Google Shape;131;p23"/>
          <p:cNvSpPr txBox="1"/>
          <p:nvPr>
            <p:ph type="ctrTitle"/>
          </p:nvPr>
        </p:nvSpPr>
        <p:spPr>
          <a:xfrm>
            <a:off x="4481100" y="-193875"/>
            <a:ext cx="46629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Diabetes</a:t>
            </a:r>
            <a:endParaRPr b="1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175"/>
            <a:ext cx="9144001" cy="4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300"/>
            <a:ext cx="9144001" cy="40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Terrorism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63" y="553075"/>
            <a:ext cx="6850875" cy="45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146575" y="67250"/>
            <a:ext cx="71637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Number of New York Times articles about Terrorism per year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0" y="4767750"/>
            <a:ext cx="2334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i="1" lang="en"/>
              <a:t>New York Times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085450" y="0"/>
            <a:ext cx="497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Terrorism deaths per 100,000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375" y="641225"/>
            <a:ext cx="6925250" cy="450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flipH="1" rot="10800000">
            <a:off x="7150475" y="541150"/>
            <a:ext cx="12102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/>
        </p:nvSpPr>
        <p:spPr>
          <a:xfrm>
            <a:off x="7833000" y="137700"/>
            <a:ext cx="1311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&lt;10 deaths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4767750"/>
            <a:ext cx="2334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i="1" lang="en"/>
              <a:t>CDC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88"/>
            <a:ext cx="8839200" cy="299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7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Search Trends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3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searches for cause of deaths have shifted from 2006 - 2016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Suicide (+90%), </a:t>
            </a:r>
            <a:r>
              <a:rPr lang="en"/>
              <a:t>Homicide (+87%), </a:t>
            </a:r>
            <a:r>
              <a:rPr lang="en"/>
              <a:t>Overdose (+56%), and  </a:t>
            </a:r>
            <a:r>
              <a:rPr lang="en"/>
              <a:t>Kidney Disease (+42) show the largest search growth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 Crashes (-71%), Pnuemonia (-65%), Alzheimer (-43%), and Terrorism (-41%) show the largest decreases	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113" y="2753275"/>
            <a:ext cx="3584975" cy="23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212" y="519408"/>
            <a:ext cx="3336774" cy="222451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 rot="-5400000">
            <a:off x="5046650" y="1256100"/>
            <a:ext cx="162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Popularity</a:t>
            </a:r>
            <a:endParaRPr sz="800"/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4972225" y="3471688"/>
            <a:ext cx="162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Popularity</a:t>
            </a:r>
            <a:endParaRPr sz="800"/>
          </a:p>
        </p:txBody>
      </p:sp>
      <p:sp>
        <p:nvSpPr>
          <p:cNvPr id="93" name="Google Shape;93;p18"/>
          <p:cNvSpPr txBox="1"/>
          <p:nvPr/>
        </p:nvSpPr>
        <p:spPr>
          <a:xfrm rot="-798">
            <a:off x="67875" y="4703927"/>
            <a:ext cx="2584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Google Trends Yearly 2006-2016</a:t>
            </a:r>
            <a:endParaRPr sz="800"/>
          </a:p>
        </p:txBody>
      </p:sp>
      <p:sp>
        <p:nvSpPr>
          <p:cNvPr id="94" name="Google Shape;94;p18"/>
          <p:cNvSpPr txBox="1"/>
          <p:nvPr/>
        </p:nvSpPr>
        <p:spPr>
          <a:xfrm rot="-798">
            <a:off x="6134950" y="340952"/>
            <a:ext cx="2584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Search Trends: Growth </a:t>
            </a:r>
            <a:endParaRPr sz="1200"/>
          </a:p>
        </p:txBody>
      </p:sp>
      <p:sp>
        <p:nvSpPr>
          <p:cNvPr id="95" name="Google Shape;95;p18"/>
          <p:cNvSpPr txBox="1"/>
          <p:nvPr/>
        </p:nvSpPr>
        <p:spPr>
          <a:xfrm rot="-798">
            <a:off x="6134950" y="2658627"/>
            <a:ext cx="2584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Search Trends: Declines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 (CDC) over Time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1975"/>
            <a:ext cx="9144000" cy="29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3.bp.blogspot.com/-ffLoZn-LcN8/TWMJohDmZkI/AAAAAAAAAUc/uyQ6F8VdBHI/s1600/pulpfiction00011.png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850" y="0"/>
            <a:ext cx="9503700" cy="5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ctrTitle"/>
          </p:nvPr>
        </p:nvSpPr>
        <p:spPr>
          <a:xfrm>
            <a:off x="-179850" y="137825"/>
            <a:ext cx="9503700" cy="8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Overdose Deaths and </a:t>
            </a:r>
            <a:r>
              <a:rPr lang="en" sz="3600">
                <a:solidFill>
                  <a:srgbClr val="FFFFFF"/>
                </a:solidFill>
              </a:rPr>
              <a:t>Automobile Accidents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2600"/>
            <a:ext cx="9144001" cy="28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59150"/>
            <a:ext cx="9144001" cy="24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