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484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30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78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594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33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422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071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53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1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98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99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A481-1014-4CA0-BC1A-D72D21D6E80C}" type="datetimeFigureOut">
              <a:rPr lang="es-PE" smtClean="0"/>
              <a:t>02/07/2015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18D5-5CFF-4B6C-952B-816C45CC91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4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ocumento"/>
          <p:cNvSpPr/>
          <p:nvPr/>
        </p:nvSpPr>
        <p:spPr>
          <a:xfrm>
            <a:off x="323528" y="764704"/>
            <a:ext cx="1656184" cy="1008112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Orden de Pedido</a:t>
            </a:r>
          </a:p>
          <a:p>
            <a:pPr algn="ctr"/>
            <a:r>
              <a:rPr lang="es-PE" sz="1600" dirty="0" smtClean="0"/>
              <a:t>OP-001</a:t>
            </a:r>
            <a:endParaRPr lang="es-PE" sz="1600" dirty="0"/>
          </a:p>
        </p:txBody>
      </p:sp>
      <p:sp>
        <p:nvSpPr>
          <p:cNvPr id="6" name="5 Documento"/>
          <p:cNvSpPr/>
          <p:nvPr/>
        </p:nvSpPr>
        <p:spPr>
          <a:xfrm>
            <a:off x="395536" y="2919513"/>
            <a:ext cx="1512168" cy="103647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Orden de Compra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7" name="6 Datos almacenados"/>
          <p:cNvSpPr/>
          <p:nvPr/>
        </p:nvSpPr>
        <p:spPr>
          <a:xfrm>
            <a:off x="2417186" y="5409220"/>
            <a:ext cx="1033264" cy="360040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Compra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54723" y="3579529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9" name="8 Documento"/>
          <p:cNvSpPr/>
          <p:nvPr/>
        </p:nvSpPr>
        <p:spPr>
          <a:xfrm>
            <a:off x="2195736" y="2919513"/>
            <a:ext cx="1512168" cy="103647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Parte de Ingreso</a:t>
            </a:r>
            <a:endParaRPr lang="es-PE" sz="1600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59550" y="4016476"/>
            <a:ext cx="1668234" cy="13567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9" idx="2"/>
          </p:cNvCxnSpPr>
          <p:nvPr/>
        </p:nvCxnSpPr>
        <p:spPr>
          <a:xfrm flipH="1" flipV="1">
            <a:off x="2951820" y="3887461"/>
            <a:ext cx="23327" cy="1485755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Documento"/>
          <p:cNvSpPr/>
          <p:nvPr/>
        </p:nvSpPr>
        <p:spPr>
          <a:xfrm>
            <a:off x="3923928" y="1767384"/>
            <a:ext cx="1512168" cy="103647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Orden de Servicio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15" name="14 Datos almacenados"/>
          <p:cNvSpPr/>
          <p:nvPr/>
        </p:nvSpPr>
        <p:spPr>
          <a:xfrm>
            <a:off x="2627784" y="1001201"/>
            <a:ext cx="1260140" cy="372748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Pedido</a:t>
            </a:r>
            <a:endParaRPr lang="es-PE" sz="1000" dirty="0">
              <a:solidFill>
                <a:schemeClr val="tx1"/>
              </a:solidFill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1979712" y="1217225"/>
            <a:ext cx="621457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257872" y="3608818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083992" y="2456691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827584" y="1628800"/>
            <a:ext cx="0" cy="1224136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907704" y="3284984"/>
            <a:ext cx="288032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3707904" y="3570442"/>
            <a:ext cx="317384" cy="385541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Datos almacenados"/>
          <p:cNvSpPr/>
          <p:nvPr/>
        </p:nvSpPr>
        <p:spPr>
          <a:xfrm>
            <a:off x="5832140" y="2028745"/>
            <a:ext cx="1116124" cy="360040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Servicio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32" name="31 Documento"/>
          <p:cNvSpPr/>
          <p:nvPr/>
        </p:nvSpPr>
        <p:spPr>
          <a:xfrm>
            <a:off x="5724128" y="2919513"/>
            <a:ext cx="1512168" cy="103647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Orden de Requerimiento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37" name="36 Datos almacenados"/>
          <p:cNvSpPr/>
          <p:nvPr/>
        </p:nvSpPr>
        <p:spPr>
          <a:xfrm>
            <a:off x="3923928" y="3093611"/>
            <a:ext cx="1214742" cy="479405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Servicio</a:t>
            </a:r>
            <a:endParaRPr lang="es-PE" sz="1000" dirty="0">
              <a:solidFill>
                <a:schemeClr val="tx1"/>
              </a:solidFill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 flipV="1">
            <a:off x="5052458" y="3284984"/>
            <a:ext cx="671670" cy="23105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Documento"/>
          <p:cNvSpPr/>
          <p:nvPr/>
        </p:nvSpPr>
        <p:spPr>
          <a:xfrm>
            <a:off x="7452320" y="4196766"/>
            <a:ext cx="1512168" cy="103647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Guía de Remisión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5796136" y="3591111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11024" y="4869645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43" name="42 Datos almacenados"/>
          <p:cNvSpPr/>
          <p:nvPr/>
        </p:nvSpPr>
        <p:spPr>
          <a:xfrm>
            <a:off x="5674314" y="5445224"/>
            <a:ext cx="1476164" cy="504056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Requerimiento</a:t>
            </a:r>
            <a:endParaRPr lang="es-PE" sz="1000" dirty="0">
              <a:solidFill>
                <a:schemeClr val="tx1"/>
              </a:solidFill>
            </a:endParaRPr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6385504" y="3955983"/>
            <a:ext cx="0" cy="1447797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V="1">
            <a:off x="6950244" y="4761149"/>
            <a:ext cx="430068" cy="6120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3635896" y="1412776"/>
            <a:ext cx="389392" cy="288033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Datos almacenados"/>
          <p:cNvSpPr/>
          <p:nvPr/>
        </p:nvSpPr>
        <p:spPr>
          <a:xfrm>
            <a:off x="2375756" y="1988840"/>
            <a:ext cx="1116124" cy="360040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Parte de Ingreso</a:t>
            </a:r>
            <a:endParaRPr lang="es-PE" sz="1000" dirty="0">
              <a:solidFill>
                <a:schemeClr val="tx1"/>
              </a:solidFill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 flipV="1">
            <a:off x="2975147" y="2420888"/>
            <a:ext cx="0" cy="456855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3722580" y="2803855"/>
            <a:ext cx="302708" cy="33711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7092280" y="3825750"/>
            <a:ext cx="418744" cy="33479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Documento"/>
          <p:cNvSpPr/>
          <p:nvPr/>
        </p:nvSpPr>
        <p:spPr>
          <a:xfrm>
            <a:off x="3923928" y="4020347"/>
            <a:ext cx="1512168" cy="103647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Orden de Servicio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691945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 flipV="1">
            <a:off x="5453665" y="2219500"/>
            <a:ext cx="331556" cy="1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298734" y="2702912"/>
            <a:ext cx="375580" cy="438056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4531299" y="3608818"/>
            <a:ext cx="0" cy="375728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Documento"/>
          <p:cNvSpPr/>
          <p:nvPr/>
        </p:nvSpPr>
        <p:spPr>
          <a:xfrm>
            <a:off x="7452320" y="1412776"/>
            <a:ext cx="1512168" cy="103647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Parte de Salida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11024" y="2085655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7020272" y="2449246"/>
            <a:ext cx="360040" cy="462862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298734" y="3570442"/>
            <a:ext cx="353386" cy="385542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3837501" y="1187577"/>
            <a:ext cx="3542811" cy="51323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506086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?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50" name="49 Conector recto de flecha"/>
          <p:cNvCxnSpPr/>
          <p:nvPr/>
        </p:nvCxnSpPr>
        <p:spPr>
          <a:xfrm flipV="1">
            <a:off x="3347864" y="5043351"/>
            <a:ext cx="556209" cy="329865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Elipse"/>
          <p:cNvSpPr/>
          <p:nvPr/>
        </p:nvSpPr>
        <p:spPr>
          <a:xfrm>
            <a:off x="3812211" y="340851"/>
            <a:ext cx="183725" cy="1576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Rectángulo"/>
          <p:cNvSpPr/>
          <p:nvPr/>
        </p:nvSpPr>
        <p:spPr>
          <a:xfrm>
            <a:off x="1403648" y="311685"/>
            <a:ext cx="206628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47 Rectángulo"/>
          <p:cNvSpPr/>
          <p:nvPr/>
        </p:nvSpPr>
        <p:spPr>
          <a:xfrm>
            <a:off x="323528" y="311685"/>
            <a:ext cx="20662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CuadroTexto"/>
          <p:cNvSpPr txBox="1"/>
          <p:nvPr/>
        </p:nvSpPr>
        <p:spPr>
          <a:xfrm>
            <a:off x="534627" y="271681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INSUMOS</a:t>
            </a:r>
            <a:endParaRPr lang="es-PE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625920" y="271681"/>
            <a:ext cx="1865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PRODUCTOS TERMINADOS</a:t>
            </a:r>
            <a:endParaRPr lang="es-PE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3995936" y="271681"/>
            <a:ext cx="861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NO SE USA</a:t>
            </a:r>
            <a:endParaRPr lang="es-PE" sz="1200" dirty="0"/>
          </a:p>
        </p:txBody>
      </p:sp>
      <p:sp>
        <p:nvSpPr>
          <p:cNvPr id="56" name="55 Elipse"/>
          <p:cNvSpPr/>
          <p:nvPr/>
        </p:nvSpPr>
        <p:spPr>
          <a:xfrm>
            <a:off x="8604448" y="2028745"/>
            <a:ext cx="183725" cy="1576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0" name="59 Conector recto de flecha"/>
          <p:cNvCxnSpPr/>
          <p:nvPr/>
        </p:nvCxnSpPr>
        <p:spPr>
          <a:xfrm>
            <a:off x="6372200" y="2420888"/>
            <a:ext cx="0" cy="456855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207065" y="2874422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debe permitir registrar</a:t>
            </a:r>
          </a:p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OC sin precios</a:t>
            </a:r>
            <a:endParaRPr lang="es-P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ocumento"/>
          <p:cNvSpPr/>
          <p:nvPr/>
        </p:nvSpPr>
        <p:spPr>
          <a:xfrm>
            <a:off x="251520" y="2729590"/>
            <a:ext cx="1512168" cy="103647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Parte de Ingreso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3" name="2 Datos almacenados"/>
          <p:cNvSpPr/>
          <p:nvPr/>
        </p:nvSpPr>
        <p:spPr>
          <a:xfrm>
            <a:off x="2255168" y="5949280"/>
            <a:ext cx="1033264" cy="360040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Guía de Remisión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0707" y="3389606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5" name="4 Documento"/>
          <p:cNvSpPr/>
          <p:nvPr/>
        </p:nvSpPr>
        <p:spPr>
          <a:xfrm>
            <a:off x="2123728" y="880362"/>
            <a:ext cx="1512168" cy="103647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Parte de Salida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8" name="7 Documento"/>
          <p:cNvSpPr/>
          <p:nvPr/>
        </p:nvSpPr>
        <p:spPr>
          <a:xfrm>
            <a:off x="2123728" y="4299050"/>
            <a:ext cx="1512168" cy="103647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Guía de Remisión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9" name="8 Datos almacenados"/>
          <p:cNvSpPr/>
          <p:nvPr/>
        </p:nvSpPr>
        <p:spPr>
          <a:xfrm>
            <a:off x="377534" y="4352396"/>
            <a:ext cx="1260140" cy="372748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Parte de Ingreso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185864" y="1569667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82432" y="4988357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1763688" y="3717032"/>
            <a:ext cx="491480" cy="530157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Datos almacenados"/>
          <p:cNvSpPr/>
          <p:nvPr/>
        </p:nvSpPr>
        <p:spPr>
          <a:xfrm>
            <a:off x="4247964" y="1052736"/>
            <a:ext cx="1116124" cy="360040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Parte de Salida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18" name="17 Documento"/>
          <p:cNvSpPr/>
          <p:nvPr/>
        </p:nvSpPr>
        <p:spPr>
          <a:xfrm>
            <a:off x="7308304" y="2720871"/>
            <a:ext cx="1512168" cy="103647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Orden de Requerimiento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19" name="18 Datos almacenados"/>
          <p:cNvSpPr/>
          <p:nvPr/>
        </p:nvSpPr>
        <p:spPr>
          <a:xfrm>
            <a:off x="2267744" y="2996952"/>
            <a:ext cx="1037930" cy="479405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Compra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21" name="20 Documento"/>
          <p:cNvSpPr/>
          <p:nvPr/>
        </p:nvSpPr>
        <p:spPr>
          <a:xfrm>
            <a:off x="3648710" y="2720871"/>
            <a:ext cx="1512168" cy="103647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Orden de Compra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7380312" y="3392469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743410" y="3393750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24" name="23 Datos almacenados"/>
          <p:cNvSpPr/>
          <p:nvPr/>
        </p:nvSpPr>
        <p:spPr>
          <a:xfrm>
            <a:off x="7308304" y="4877293"/>
            <a:ext cx="1476164" cy="504056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Requerimiento</a:t>
            </a:r>
            <a:endParaRPr lang="es-PE" sz="1000" dirty="0">
              <a:solidFill>
                <a:schemeClr val="tx1"/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8064388" y="3766060"/>
            <a:ext cx="0" cy="1051225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1007604" y="3717032"/>
            <a:ext cx="0" cy="546783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2771800" y="5373216"/>
            <a:ext cx="0" cy="54175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1637674" y="1988840"/>
            <a:ext cx="558062" cy="67417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Datos almacenados"/>
          <p:cNvSpPr/>
          <p:nvPr/>
        </p:nvSpPr>
        <p:spPr>
          <a:xfrm>
            <a:off x="4274096" y="1628800"/>
            <a:ext cx="1017984" cy="432048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Pedido</a:t>
            </a:r>
            <a:endParaRPr lang="es-PE" sz="1000" dirty="0">
              <a:solidFill>
                <a:schemeClr val="tx1"/>
              </a:solidFill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 flipV="1">
            <a:off x="3697888" y="1605420"/>
            <a:ext cx="478068" cy="155706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3707904" y="1268760"/>
            <a:ext cx="468052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Datos almacenados"/>
          <p:cNvSpPr/>
          <p:nvPr/>
        </p:nvSpPr>
        <p:spPr>
          <a:xfrm>
            <a:off x="5609631" y="4221088"/>
            <a:ext cx="1035732" cy="479405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Servicio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42" name="41 Documento"/>
          <p:cNvSpPr/>
          <p:nvPr/>
        </p:nvSpPr>
        <p:spPr>
          <a:xfrm>
            <a:off x="5443429" y="2720871"/>
            <a:ext cx="1512168" cy="103647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Orden de Servicio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538129" y="3393750"/>
            <a:ext cx="589368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bg1"/>
                </a:solidFill>
              </a:rPr>
              <a:t>OP-001</a:t>
            </a:r>
            <a:endParaRPr lang="es-PE" sz="1000" dirty="0">
              <a:solidFill>
                <a:schemeClr val="bg1"/>
              </a:solidFill>
            </a:endParaRPr>
          </a:p>
        </p:txBody>
      </p:sp>
      <p:cxnSp>
        <p:nvCxnSpPr>
          <p:cNvPr id="52" name="51 Conector recto de flecha"/>
          <p:cNvCxnSpPr/>
          <p:nvPr/>
        </p:nvCxnSpPr>
        <p:spPr>
          <a:xfrm flipH="1" flipV="1">
            <a:off x="3203848" y="3236655"/>
            <a:ext cx="353008" cy="1117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6127497" y="3757341"/>
            <a:ext cx="0" cy="409121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H="1" flipV="1">
            <a:off x="1763688" y="3212976"/>
            <a:ext cx="416144" cy="12432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4716016" y="2132856"/>
            <a:ext cx="0" cy="491093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>
            <a:off x="5076056" y="2132856"/>
            <a:ext cx="756757" cy="491093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flipV="1">
            <a:off x="6645363" y="3717033"/>
            <a:ext cx="586235" cy="398199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/>
          <p:nvPr/>
        </p:nvCxnSpPr>
        <p:spPr>
          <a:xfrm flipH="1" flipV="1">
            <a:off x="3717296" y="4740362"/>
            <a:ext cx="3514302" cy="39020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Datos almacenados"/>
          <p:cNvSpPr/>
          <p:nvPr/>
        </p:nvSpPr>
        <p:spPr>
          <a:xfrm>
            <a:off x="377534" y="1146176"/>
            <a:ext cx="1260140" cy="372748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</a:rPr>
              <a:t>Orden de Pedido</a:t>
            </a:r>
            <a:endParaRPr lang="es-PE" sz="1000" dirty="0">
              <a:solidFill>
                <a:schemeClr val="tx1"/>
              </a:solidFill>
            </a:endParaRPr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1532202" y="1340768"/>
            <a:ext cx="5629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1667624" y="9714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?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5220072" y="1815888"/>
            <a:ext cx="2749608" cy="808061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251520" y="2705145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 ingresar con el costo</a:t>
            </a:r>
          </a:p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producción. Suma de todas las OS</a:t>
            </a:r>
            <a:endParaRPr lang="es-P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395446" y="266301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el costo de la fabricación</a:t>
            </a:r>
          </a:p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PT mas no el costo de los</a:t>
            </a:r>
          </a:p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Insumos empleados</a:t>
            </a:r>
            <a:endParaRPr lang="es-P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312257" y="272959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un PT no esta bien hecho</a:t>
            </a:r>
          </a:p>
          <a:p>
            <a:r>
              <a:rPr lang="es-P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devuelve al proveedor</a:t>
            </a:r>
            <a:endParaRPr lang="es-P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05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157</Words>
  <Application>Microsoft Office PowerPoint</Application>
  <PresentationFormat>Presentación en pantalla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Caleb Cuellar Puelles</dc:creator>
  <cp:lastModifiedBy>Caleb Cuellar Puelles</cp:lastModifiedBy>
  <cp:revision>66</cp:revision>
  <dcterms:created xsi:type="dcterms:W3CDTF">2015-06-15T22:23:27Z</dcterms:created>
  <dcterms:modified xsi:type="dcterms:W3CDTF">2015-07-02T23:18:39Z</dcterms:modified>
</cp:coreProperties>
</file>