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9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606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47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670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180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38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40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97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000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DB4F-C9F5-441E-B4D7-E652DB20CFE9}" type="datetimeFigureOut">
              <a:rPr lang="es-PE" smtClean="0"/>
              <a:t>17/02/2017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E578-CD6F-4984-A37A-0D89206BCC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115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Reunión 17/02/2017</a:t>
            </a:r>
          </a:p>
        </p:txBody>
      </p:sp>
    </p:spTree>
    <p:extLst>
      <p:ext uri="{BB962C8B-B14F-4D97-AF65-F5344CB8AC3E}">
        <p14:creationId xmlns:p14="http://schemas.microsoft.com/office/powerpoint/2010/main" val="83672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409"/>
          </a:xfrm>
        </p:spPr>
        <p:txBody>
          <a:bodyPr/>
          <a:lstStyle/>
          <a:p>
            <a:r>
              <a:rPr lang="es-PE" dirty="0"/>
              <a:t>7. Venta Nacional – GR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s-PE" dirty="0"/>
              <a:t>El motivo de Venta Nacional, debe de permitir digitar Punto de llegada y que el sistema jale Razón Social </a:t>
            </a:r>
            <a:r>
              <a:rPr lang="es-PE" dirty="0" err="1"/>
              <a:t>automaticamente</a:t>
            </a:r>
            <a:r>
              <a:rPr lang="es-PE" dirty="0"/>
              <a:t>. </a:t>
            </a:r>
          </a:p>
          <a:p>
            <a:pPr marL="514350" indent="-514350">
              <a:buFont typeface="+mj-lt"/>
              <a:buAutoNum type="alphaLcParenR"/>
            </a:pPr>
            <a:r>
              <a:rPr lang="es-PE" dirty="0"/>
              <a:t>Se implementó GR serie 4.</a:t>
            </a:r>
          </a:p>
          <a:p>
            <a:pPr marL="514350" indent="-514350">
              <a:buFont typeface="+mj-lt"/>
              <a:buAutoNum type="alphaLcParenR"/>
            </a:pPr>
            <a:r>
              <a:rPr lang="es-PE" dirty="0"/>
              <a:t>No se debería de crear un Almacén destino para la mercadería entregada. </a:t>
            </a:r>
          </a:p>
          <a:p>
            <a:pPr marL="514350" indent="-514350">
              <a:buFont typeface="+mj-lt"/>
              <a:buAutoNum type="alphaLcParenR"/>
            </a:pPr>
            <a:r>
              <a:rPr lang="es-PE" dirty="0"/>
              <a:t>Inactivar los almacenes creados de Venta Nacional. (Jorge)</a:t>
            </a:r>
          </a:p>
        </p:txBody>
      </p:sp>
    </p:spTree>
    <p:extLst>
      <p:ext uri="{BB962C8B-B14F-4D97-AF65-F5344CB8AC3E}">
        <p14:creationId xmlns:p14="http://schemas.microsoft.com/office/powerpoint/2010/main" val="299540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8. Ampliación de Pantalla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necesita que las ventanas del sistema se vea en toda la pantalla del ordenador.</a:t>
            </a:r>
          </a:p>
        </p:txBody>
      </p:sp>
    </p:spTree>
    <p:extLst>
      <p:ext uri="{BB962C8B-B14F-4D97-AF65-F5344CB8AC3E}">
        <p14:creationId xmlns:p14="http://schemas.microsoft.com/office/powerpoint/2010/main" val="273469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9. Impresión por default solo en B/N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Por favor implementar que eso para todas las máquinas.</a:t>
            </a:r>
          </a:p>
        </p:txBody>
      </p:sp>
    </p:spTree>
    <p:extLst>
      <p:ext uri="{BB962C8B-B14F-4D97-AF65-F5344CB8AC3E}">
        <p14:creationId xmlns:p14="http://schemas.microsoft.com/office/powerpoint/2010/main" val="254776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10. En MAESTRO CLIENTES cambiar el nombre de Razón Comercial a Razón Social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6" y="1724460"/>
            <a:ext cx="9130747" cy="51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11. COPIAS DE OS y OC en Insumos y PT.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Que se pueda copiar una OC u OS y se pueda alterar el # de OP. </a:t>
            </a:r>
          </a:p>
          <a:p>
            <a:r>
              <a:rPr lang="es-PE" dirty="0"/>
              <a:t>Los ítems a copiar quedaran en blanco solo la cantidad a solicitar para poder alterarla y darle la relación correcta de acuerdo a la OP.</a:t>
            </a:r>
          </a:p>
        </p:txBody>
      </p:sp>
    </p:spTree>
    <p:extLst>
      <p:ext uri="{BB962C8B-B14F-4D97-AF65-F5344CB8AC3E}">
        <p14:creationId xmlns:p14="http://schemas.microsoft.com/office/powerpoint/2010/main" val="420932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3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5042"/>
            <a:ext cx="10515600" cy="736531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PRIORIDAD 1</a:t>
            </a:r>
            <a:r>
              <a:rPr lang="es-PE" dirty="0"/>
              <a:t>: REPORTE A CONTABILIDAD (Juan Carlos) – Jorge, modificara este cuadro.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52" y="1577008"/>
            <a:ext cx="6581602" cy="42194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96" y="1577008"/>
            <a:ext cx="3373942" cy="19310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96" y="3796602"/>
            <a:ext cx="3616992" cy="19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ALMACENES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Jorge editará los almacenes, agregándole:</a:t>
            </a:r>
          </a:p>
          <a:p>
            <a:pPr marL="0" indent="0">
              <a:buNone/>
            </a:pPr>
            <a:r>
              <a:rPr lang="es-PE" dirty="0"/>
              <a:t> - Central</a:t>
            </a:r>
          </a:p>
          <a:p>
            <a:pPr marL="0" indent="0">
              <a:buNone/>
            </a:pPr>
            <a:r>
              <a:rPr lang="es-PE" dirty="0"/>
              <a:t> - Proveedores</a:t>
            </a:r>
          </a:p>
          <a:p>
            <a:pPr marL="0" indent="0">
              <a:buNone/>
            </a:pPr>
            <a:r>
              <a:rPr lang="es-PE" dirty="0"/>
              <a:t>Donde corresponda, para que Caleb lo pueda depurar para los reportes. </a:t>
            </a:r>
          </a:p>
        </p:txBody>
      </p:sp>
    </p:spTree>
    <p:extLst>
      <p:ext uri="{BB962C8B-B14F-4D97-AF65-F5344CB8AC3E}">
        <p14:creationId xmlns:p14="http://schemas.microsoft.com/office/powerpoint/2010/main" val="271461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9768"/>
            <a:ext cx="10515600" cy="1325563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s-PE" dirty="0"/>
              <a:t>Se modificó el Ingreso de Producción y Salida  por Saldo de Producción agregándosele Categorización.</a:t>
            </a:r>
            <a:br>
              <a:rPr lang="es-PE" dirty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4104" t="12120" r="14366" b="13814"/>
          <a:stretch/>
        </p:blipFill>
        <p:spPr>
          <a:xfrm>
            <a:off x="1910687" y="1825625"/>
            <a:ext cx="8545772" cy="49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 Por OP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ingresos y salidas de Insumos y </a:t>
            </a:r>
            <a:r>
              <a:rPr lang="es-PE" dirty="0" err="1"/>
              <a:t>PTs</a:t>
            </a:r>
            <a:r>
              <a:rPr lang="es-PE" dirty="0"/>
              <a:t> serán siempre unidas a una OP.</a:t>
            </a:r>
          </a:p>
        </p:txBody>
      </p:sp>
    </p:spTree>
    <p:extLst>
      <p:ext uri="{BB962C8B-B14F-4D97-AF65-F5344CB8AC3E}">
        <p14:creationId xmlns:p14="http://schemas.microsoft.com/office/powerpoint/2010/main" val="28033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66254"/>
            <a:ext cx="10515600" cy="908813"/>
          </a:xfrm>
        </p:spPr>
        <p:txBody>
          <a:bodyPr/>
          <a:lstStyle/>
          <a:p>
            <a:r>
              <a:rPr lang="es-PE" dirty="0"/>
              <a:t>3. Nuevo Motivo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97971"/>
            <a:ext cx="10515600" cy="4351338"/>
          </a:xfrm>
        </p:spPr>
        <p:txBody>
          <a:bodyPr/>
          <a:lstStyle/>
          <a:p>
            <a:r>
              <a:rPr lang="es-PE" dirty="0"/>
              <a:t>Se creo nuevo Motivo: Por Traslado entre </a:t>
            </a:r>
            <a:r>
              <a:rPr lang="es-PE" dirty="0" err="1"/>
              <a:t>Ops</a:t>
            </a:r>
            <a:r>
              <a:rPr lang="es-PE" dirty="0"/>
              <a:t>.</a:t>
            </a:r>
          </a:p>
          <a:p>
            <a:r>
              <a:rPr lang="es-PE" dirty="0"/>
              <a:t>No se usará hasta que Caleb de el visto bueno.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305" t="7322" r="16304" b="18245"/>
          <a:stretch/>
        </p:blipFill>
        <p:spPr>
          <a:xfrm>
            <a:off x="2478157" y="1964282"/>
            <a:ext cx="8178942" cy="47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6" y="1"/>
            <a:ext cx="10515600" cy="1009934"/>
          </a:xfrm>
        </p:spPr>
        <p:txBody>
          <a:bodyPr/>
          <a:lstStyle/>
          <a:p>
            <a:r>
              <a:rPr lang="es-PE" dirty="0"/>
              <a:t>4. Kg y </a:t>
            </a:r>
            <a:r>
              <a:rPr lang="es-PE" dirty="0" err="1"/>
              <a:t>Mts</a:t>
            </a:r>
            <a:r>
              <a:rPr lang="es-PE" dirty="0"/>
              <a:t> en OS de Insumos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012" y="1009935"/>
            <a:ext cx="11764370" cy="5691116"/>
          </a:xfrm>
        </p:spPr>
        <p:txBody>
          <a:bodyPr/>
          <a:lstStyle/>
          <a:p>
            <a:r>
              <a:rPr lang="es-PE" dirty="0"/>
              <a:t>Cuando se imprima la GR debe salir las 2 unidades (</a:t>
            </a:r>
            <a:r>
              <a:rPr lang="es-PE" dirty="0" err="1"/>
              <a:t>mts</a:t>
            </a:r>
            <a:r>
              <a:rPr lang="es-PE" dirty="0"/>
              <a:t> y </a:t>
            </a:r>
            <a:r>
              <a:rPr lang="es-PE" dirty="0" err="1"/>
              <a:t>kgs</a:t>
            </a:r>
            <a:r>
              <a:rPr lang="es-PE" dirty="0"/>
              <a:t>). </a:t>
            </a:r>
          </a:p>
          <a:p>
            <a:r>
              <a:rPr lang="es-PE" dirty="0"/>
              <a:t>Se le solicito al proveedor de tela que coloque el peso en las GR que emita.</a:t>
            </a:r>
          </a:p>
          <a:p>
            <a:r>
              <a:rPr lang="es-PE" dirty="0"/>
              <a:t>En la OS de Insumos debe de crearse una medida adicional para hacer la cobranza correcta. (Debido a que algunos proveedores cobrar por peso).</a:t>
            </a:r>
          </a:p>
        </p:txBody>
      </p:sp>
    </p:spTree>
    <p:extLst>
      <p:ext uri="{BB962C8B-B14F-4D97-AF65-F5344CB8AC3E}">
        <p14:creationId xmlns:p14="http://schemas.microsoft.com/office/powerpoint/2010/main" val="39362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5. Reportes de Ingreso y Salida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Que los reportes de Ingreso y Salida figure el motivo y tipo de moneda. </a:t>
            </a:r>
          </a:p>
        </p:txBody>
      </p:sp>
    </p:spTree>
    <p:extLst>
      <p:ext uri="{BB962C8B-B14F-4D97-AF65-F5344CB8AC3E}">
        <p14:creationId xmlns:p14="http://schemas.microsoft.com/office/powerpoint/2010/main" val="56516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6. Reporte de traslado entre </a:t>
            </a:r>
            <a:r>
              <a:rPr lang="es-PE" dirty="0" err="1"/>
              <a:t>Ops</a:t>
            </a:r>
            <a:r>
              <a:rPr lang="es-PE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necesita este reporte para Contabilidad. </a:t>
            </a:r>
          </a:p>
        </p:txBody>
      </p:sp>
    </p:spTree>
    <p:extLst>
      <p:ext uri="{BB962C8B-B14F-4D97-AF65-F5344CB8AC3E}">
        <p14:creationId xmlns:p14="http://schemas.microsoft.com/office/powerpoint/2010/main" val="280134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378</Words>
  <Application>Microsoft Office PowerPoint</Application>
  <PresentationFormat>Panorámica</PresentationFormat>
  <Paragraphs>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SISTEMA </vt:lpstr>
      <vt:lpstr>PRIORIDAD 1: REPORTE A CONTABILIDAD (Juan Carlos) – Jorge, modificara este cuadro.</vt:lpstr>
      <vt:lpstr>ALMACENES</vt:lpstr>
      <vt:lpstr>Se modificó el Ingreso de Producción y Salida  por Saldo de Producción agregándosele Categorización. </vt:lpstr>
      <vt:lpstr>2.  Por OP</vt:lpstr>
      <vt:lpstr>3. Nuevo Motivo</vt:lpstr>
      <vt:lpstr>4. Kg y Mts en OS de Insumos</vt:lpstr>
      <vt:lpstr>5. Reportes de Ingreso y Salida</vt:lpstr>
      <vt:lpstr>6. Reporte de traslado entre Ops </vt:lpstr>
      <vt:lpstr>7. Venta Nacional – GR </vt:lpstr>
      <vt:lpstr>8. Ampliación de Pantalla</vt:lpstr>
      <vt:lpstr>9. Impresión por default solo en B/N</vt:lpstr>
      <vt:lpstr>10. En MAESTRO CLIENTES cambiar el nombre de Razón Comercial a Razón Social</vt:lpstr>
      <vt:lpstr>11. COPIAS DE OS y OC en Insumos y PT.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</dc:title>
  <dc:creator>LINDA</dc:creator>
  <cp:lastModifiedBy>LINDA</cp:lastModifiedBy>
  <cp:revision>31</cp:revision>
  <dcterms:created xsi:type="dcterms:W3CDTF">2017-02-17T15:54:24Z</dcterms:created>
  <dcterms:modified xsi:type="dcterms:W3CDTF">2017-02-17T19:49:54Z</dcterms:modified>
</cp:coreProperties>
</file>