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57" r:id="rId4"/>
    <p:sldId id="258" r:id="rId5"/>
    <p:sldId id="260" r:id="rId6"/>
    <p:sldId id="266" r:id="rId7"/>
    <p:sldId id="267" r:id="rId8"/>
    <p:sldId id="262" r:id="rId9"/>
    <p:sldId id="261" r:id="rId10"/>
    <p:sldId id="263" r:id="rId11"/>
    <p:sldId id="264" r:id="rId12"/>
    <p:sldId id="265"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E:\Georgia%20Tech_Graduate_Semester_3\cs7641\hw4\simpleMazeData.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Georgia%20Tech_Graduate_Semester_3\cs7641\hw4\hw4data2_QL_Compar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E:\Georgia%20Tech_Graduate_Semester_3\cs7641\hw4\simpleMazeData.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E:\Georgia%20Tech_Graduate_Semester_3\cs7641\hw4\simpleMazeData.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E:\Georgia%20Tech_Graduate_Semester_3\cs7641\hw4\simpleMazeData.csv"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E:\Georgia%20Tech_Graduate_Semester_3\cs7641\hw4\simpleMazeData.csv"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E:\Georgia%20Tech_Graduate_Semester_3\cs7641\hw4\simpleMazeData.csv"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E:\Georgia%20Tech_Graduate_Semester_3\cs7641\hw4\simpleMazeData.csv"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E:\Georgia%20Tech_Graduate_Semester_3\cs7641\hw4\simpleMazeData.csv"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E:\Georgia%20Tech_Graduate_Semester_3\cs7641\hw4\simpleMazeData.csv"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E:\Georgia%20Tech_Graduate_Semester_3\cs7641\hw4\simpleMazeData.csv"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E:\Georgia%20Tech_Graduate_Semester_3\cs7641\hw4\simpleMaze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Georgia%20Tech_Graduate_Semester_3\cs7641\hw4\simpleMazeData.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Georgia%20Tech_Graduate_Semester_3\cs7641\hw4\simpleMazeData.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Georgia%20Tech_Graduate_Semester_3\cs7641\hw4\simpleMazeData.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Georgia%20Tech_Graduate_Semester_3\cs7641\hw4\simpleMazeData.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Georgia%20Tech_Graduate_Semester_3\cs7641\hw4\hw4data2_QL_Compar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Georgia%20Tech_Graduate_Semester_3\cs7641\hw4\hw4data2_QL_Compar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Georgia%20Tech_Graduate_Semester_3\cs7641\hw4\hw4data2_QL_Compar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Simple Maze Value</a:t>
            </a:r>
            <a:r>
              <a:rPr lang="en-US" baseline="0"/>
              <a:t> Iteration (Steps and Time)</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7747981973951376E-2"/>
          <c:y val="0.17171296296296296"/>
          <c:w val="0.80496567498638127"/>
          <c:h val="0.62271617089530473"/>
        </c:manualLayout>
      </c:layout>
      <c:scatterChart>
        <c:scatterStyle val="smoothMarker"/>
        <c:varyColors val="0"/>
        <c:ser>
          <c:idx val="0"/>
          <c:order val="0"/>
          <c:tx>
            <c:strRef>
              <c:f>simpleMazeData!$B$1</c:f>
              <c:strCache>
                <c:ptCount val="1"/>
                <c:pt idx="0">
                  <c:v>Steps</c:v>
                </c:pt>
              </c:strCache>
            </c:strRef>
          </c:tx>
          <c:spPr>
            <a:ln w="19050" cap="rnd">
              <a:solidFill>
                <a:schemeClr val="accent1"/>
              </a:solidFill>
              <a:round/>
            </a:ln>
            <a:effectLst/>
          </c:spPr>
          <c:marker>
            <c:symbol val="none"/>
          </c:marker>
          <c:xVal>
            <c:numRef>
              <c:f>simpleMazeData!$A$2:$A$101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simpleMazeData!$B$2:$B$101</c:f>
              <c:numCache>
                <c:formatCode>General</c:formatCode>
                <c:ptCount val="100"/>
                <c:pt idx="0">
                  <c:v>576</c:v>
                </c:pt>
                <c:pt idx="1">
                  <c:v>70</c:v>
                </c:pt>
                <c:pt idx="2">
                  <c:v>11</c:v>
                </c:pt>
                <c:pt idx="3">
                  <c:v>13</c:v>
                </c:pt>
                <c:pt idx="4">
                  <c:v>9</c:v>
                </c:pt>
                <c:pt idx="5">
                  <c:v>12</c:v>
                </c:pt>
                <c:pt idx="6">
                  <c:v>14</c:v>
                </c:pt>
                <c:pt idx="7">
                  <c:v>11</c:v>
                </c:pt>
                <c:pt idx="8">
                  <c:v>11</c:v>
                </c:pt>
                <c:pt idx="9">
                  <c:v>9</c:v>
                </c:pt>
                <c:pt idx="10">
                  <c:v>9</c:v>
                </c:pt>
                <c:pt idx="11">
                  <c:v>11</c:v>
                </c:pt>
                <c:pt idx="12">
                  <c:v>12</c:v>
                </c:pt>
                <c:pt idx="13">
                  <c:v>14</c:v>
                </c:pt>
                <c:pt idx="14">
                  <c:v>11</c:v>
                </c:pt>
                <c:pt idx="15">
                  <c:v>11</c:v>
                </c:pt>
                <c:pt idx="16">
                  <c:v>11</c:v>
                </c:pt>
                <c:pt idx="17">
                  <c:v>12</c:v>
                </c:pt>
                <c:pt idx="18">
                  <c:v>11</c:v>
                </c:pt>
                <c:pt idx="19">
                  <c:v>23</c:v>
                </c:pt>
                <c:pt idx="20">
                  <c:v>9</c:v>
                </c:pt>
                <c:pt idx="21">
                  <c:v>9</c:v>
                </c:pt>
                <c:pt idx="22">
                  <c:v>11</c:v>
                </c:pt>
                <c:pt idx="23">
                  <c:v>11</c:v>
                </c:pt>
                <c:pt idx="24">
                  <c:v>9</c:v>
                </c:pt>
                <c:pt idx="25">
                  <c:v>11</c:v>
                </c:pt>
                <c:pt idx="26">
                  <c:v>14</c:v>
                </c:pt>
                <c:pt idx="27">
                  <c:v>9</c:v>
                </c:pt>
                <c:pt idx="28">
                  <c:v>12</c:v>
                </c:pt>
                <c:pt idx="29">
                  <c:v>9</c:v>
                </c:pt>
                <c:pt idx="30">
                  <c:v>10</c:v>
                </c:pt>
                <c:pt idx="31">
                  <c:v>12</c:v>
                </c:pt>
                <c:pt idx="32">
                  <c:v>9</c:v>
                </c:pt>
                <c:pt idx="33">
                  <c:v>10</c:v>
                </c:pt>
                <c:pt idx="34">
                  <c:v>11</c:v>
                </c:pt>
                <c:pt idx="35">
                  <c:v>14</c:v>
                </c:pt>
                <c:pt idx="36">
                  <c:v>11</c:v>
                </c:pt>
                <c:pt idx="37">
                  <c:v>9</c:v>
                </c:pt>
                <c:pt idx="38">
                  <c:v>16</c:v>
                </c:pt>
                <c:pt idx="39">
                  <c:v>10</c:v>
                </c:pt>
                <c:pt idx="40">
                  <c:v>12</c:v>
                </c:pt>
                <c:pt idx="41">
                  <c:v>11</c:v>
                </c:pt>
                <c:pt idx="42">
                  <c:v>9</c:v>
                </c:pt>
                <c:pt idx="43">
                  <c:v>11</c:v>
                </c:pt>
                <c:pt idx="44">
                  <c:v>15</c:v>
                </c:pt>
                <c:pt idx="45">
                  <c:v>15</c:v>
                </c:pt>
                <c:pt idx="46">
                  <c:v>12</c:v>
                </c:pt>
                <c:pt idx="47">
                  <c:v>9</c:v>
                </c:pt>
                <c:pt idx="48">
                  <c:v>10</c:v>
                </c:pt>
                <c:pt idx="49">
                  <c:v>13</c:v>
                </c:pt>
                <c:pt idx="50">
                  <c:v>13</c:v>
                </c:pt>
                <c:pt idx="51">
                  <c:v>16</c:v>
                </c:pt>
                <c:pt idx="52">
                  <c:v>10</c:v>
                </c:pt>
                <c:pt idx="53">
                  <c:v>10</c:v>
                </c:pt>
                <c:pt idx="54">
                  <c:v>10</c:v>
                </c:pt>
                <c:pt idx="55">
                  <c:v>15</c:v>
                </c:pt>
                <c:pt idx="56">
                  <c:v>9</c:v>
                </c:pt>
                <c:pt idx="57">
                  <c:v>13</c:v>
                </c:pt>
                <c:pt idx="58">
                  <c:v>11</c:v>
                </c:pt>
                <c:pt idx="59">
                  <c:v>11</c:v>
                </c:pt>
                <c:pt idx="60">
                  <c:v>9</c:v>
                </c:pt>
                <c:pt idx="61">
                  <c:v>12</c:v>
                </c:pt>
                <c:pt idx="62">
                  <c:v>14</c:v>
                </c:pt>
                <c:pt idx="63">
                  <c:v>9</c:v>
                </c:pt>
                <c:pt idx="64">
                  <c:v>12</c:v>
                </c:pt>
                <c:pt idx="65">
                  <c:v>15</c:v>
                </c:pt>
                <c:pt idx="66">
                  <c:v>9</c:v>
                </c:pt>
                <c:pt idx="67">
                  <c:v>15</c:v>
                </c:pt>
                <c:pt idx="68">
                  <c:v>10</c:v>
                </c:pt>
                <c:pt idx="69">
                  <c:v>11</c:v>
                </c:pt>
                <c:pt idx="70">
                  <c:v>10</c:v>
                </c:pt>
                <c:pt idx="71">
                  <c:v>15</c:v>
                </c:pt>
                <c:pt idx="72">
                  <c:v>12</c:v>
                </c:pt>
                <c:pt idx="73">
                  <c:v>10</c:v>
                </c:pt>
                <c:pt idx="74">
                  <c:v>16</c:v>
                </c:pt>
                <c:pt idx="75">
                  <c:v>13</c:v>
                </c:pt>
                <c:pt idx="76">
                  <c:v>9</c:v>
                </c:pt>
                <c:pt idx="77">
                  <c:v>12</c:v>
                </c:pt>
                <c:pt idx="78">
                  <c:v>11</c:v>
                </c:pt>
                <c:pt idx="79">
                  <c:v>17</c:v>
                </c:pt>
                <c:pt idx="80">
                  <c:v>11</c:v>
                </c:pt>
                <c:pt idx="81">
                  <c:v>10</c:v>
                </c:pt>
                <c:pt idx="82">
                  <c:v>16</c:v>
                </c:pt>
                <c:pt idx="83">
                  <c:v>9</c:v>
                </c:pt>
                <c:pt idx="84">
                  <c:v>10</c:v>
                </c:pt>
                <c:pt idx="85">
                  <c:v>15</c:v>
                </c:pt>
                <c:pt idx="86">
                  <c:v>16</c:v>
                </c:pt>
                <c:pt idx="87">
                  <c:v>12</c:v>
                </c:pt>
                <c:pt idx="88">
                  <c:v>10</c:v>
                </c:pt>
                <c:pt idx="89">
                  <c:v>15</c:v>
                </c:pt>
                <c:pt idx="90">
                  <c:v>20</c:v>
                </c:pt>
                <c:pt idx="91">
                  <c:v>9</c:v>
                </c:pt>
                <c:pt idx="92">
                  <c:v>14</c:v>
                </c:pt>
                <c:pt idx="93">
                  <c:v>11</c:v>
                </c:pt>
                <c:pt idx="94">
                  <c:v>13</c:v>
                </c:pt>
                <c:pt idx="95">
                  <c:v>13</c:v>
                </c:pt>
                <c:pt idx="96">
                  <c:v>15</c:v>
                </c:pt>
                <c:pt idx="97">
                  <c:v>11</c:v>
                </c:pt>
                <c:pt idx="98">
                  <c:v>9</c:v>
                </c:pt>
                <c:pt idx="99">
                  <c:v>9</c:v>
                </c:pt>
              </c:numCache>
            </c:numRef>
          </c:yVal>
          <c:smooth val="1"/>
          <c:extLst>
            <c:ext xmlns:c16="http://schemas.microsoft.com/office/drawing/2014/chart" uri="{C3380CC4-5D6E-409C-BE32-E72D297353CC}">
              <c16:uniqueId val="{00000000-CE9F-43E0-842A-87AE6FAE97F5}"/>
            </c:ext>
          </c:extLst>
        </c:ser>
        <c:dLbls>
          <c:showLegendKey val="0"/>
          <c:showVal val="0"/>
          <c:showCatName val="0"/>
          <c:showSerName val="0"/>
          <c:showPercent val="0"/>
          <c:showBubbleSize val="0"/>
        </c:dLbls>
        <c:axId val="329974112"/>
        <c:axId val="329974440"/>
      </c:scatterChart>
      <c:scatterChart>
        <c:scatterStyle val="smoothMarker"/>
        <c:varyColors val="0"/>
        <c:ser>
          <c:idx val="1"/>
          <c:order val="1"/>
          <c:tx>
            <c:strRef>
              <c:f>simpleMazeData!$C$1</c:f>
              <c:strCache>
                <c:ptCount val="1"/>
                <c:pt idx="0">
                  <c:v>Time (ms)</c:v>
                </c:pt>
              </c:strCache>
            </c:strRef>
          </c:tx>
          <c:spPr>
            <a:ln w="19050" cap="rnd">
              <a:solidFill>
                <a:schemeClr val="accent2"/>
              </a:solidFill>
              <a:round/>
            </a:ln>
            <a:effectLst/>
          </c:spPr>
          <c:marker>
            <c:symbol val="none"/>
          </c:marker>
          <c:xVal>
            <c:numRef>
              <c:f>simpleMazeData!$A$2:$A$101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simpleMazeData!$C$2:$C$101</c:f>
              <c:numCache>
                <c:formatCode>General</c:formatCode>
                <c:ptCount val="100"/>
                <c:pt idx="0">
                  <c:v>26</c:v>
                </c:pt>
                <c:pt idx="1">
                  <c:v>3</c:v>
                </c:pt>
                <c:pt idx="2">
                  <c:v>4</c:v>
                </c:pt>
                <c:pt idx="3">
                  <c:v>5</c:v>
                </c:pt>
                <c:pt idx="4">
                  <c:v>11</c:v>
                </c:pt>
                <c:pt idx="5">
                  <c:v>5</c:v>
                </c:pt>
                <c:pt idx="6">
                  <c:v>5</c:v>
                </c:pt>
                <c:pt idx="7">
                  <c:v>7</c:v>
                </c:pt>
                <c:pt idx="8">
                  <c:v>6</c:v>
                </c:pt>
                <c:pt idx="9">
                  <c:v>7</c:v>
                </c:pt>
                <c:pt idx="10">
                  <c:v>6</c:v>
                </c:pt>
                <c:pt idx="11">
                  <c:v>6</c:v>
                </c:pt>
                <c:pt idx="12">
                  <c:v>9</c:v>
                </c:pt>
                <c:pt idx="13">
                  <c:v>13</c:v>
                </c:pt>
                <c:pt idx="14">
                  <c:v>16</c:v>
                </c:pt>
                <c:pt idx="15">
                  <c:v>12</c:v>
                </c:pt>
                <c:pt idx="16">
                  <c:v>16</c:v>
                </c:pt>
                <c:pt idx="17">
                  <c:v>8</c:v>
                </c:pt>
                <c:pt idx="18">
                  <c:v>10</c:v>
                </c:pt>
                <c:pt idx="19">
                  <c:v>7</c:v>
                </c:pt>
                <c:pt idx="20">
                  <c:v>10</c:v>
                </c:pt>
                <c:pt idx="21">
                  <c:v>9</c:v>
                </c:pt>
                <c:pt idx="22">
                  <c:v>8</c:v>
                </c:pt>
                <c:pt idx="23">
                  <c:v>12</c:v>
                </c:pt>
                <c:pt idx="24">
                  <c:v>16</c:v>
                </c:pt>
                <c:pt idx="25">
                  <c:v>19</c:v>
                </c:pt>
                <c:pt idx="26">
                  <c:v>16</c:v>
                </c:pt>
                <c:pt idx="27">
                  <c:v>14</c:v>
                </c:pt>
                <c:pt idx="28">
                  <c:v>18</c:v>
                </c:pt>
                <c:pt idx="29">
                  <c:v>11</c:v>
                </c:pt>
                <c:pt idx="30">
                  <c:v>12</c:v>
                </c:pt>
                <c:pt idx="31">
                  <c:v>12</c:v>
                </c:pt>
                <c:pt idx="32">
                  <c:v>12</c:v>
                </c:pt>
                <c:pt idx="33">
                  <c:v>13</c:v>
                </c:pt>
                <c:pt idx="34">
                  <c:v>12</c:v>
                </c:pt>
                <c:pt idx="35">
                  <c:v>12</c:v>
                </c:pt>
                <c:pt idx="36">
                  <c:v>17</c:v>
                </c:pt>
                <c:pt idx="37">
                  <c:v>10</c:v>
                </c:pt>
                <c:pt idx="38">
                  <c:v>21</c:v>
                </c:pt>
                <c:pt idx="39">
                  <c:v>22</c:v>
                </c:pt>
                <c:pt idx="40">
                  <c:v>20</c:v>
                </c:pt>
                <c:pt idx="41">
                  <c:v>19</c:v>
                </c:pt>
                <c:pt idx="42">
                  <c:v>7</c:v>
                </c:pt>
                <c:pt idx="43">
                  <c:v>10</c:v>
                </c:pt>
                <c:pt idx="44">
                  <c:v>11</c:v>
                </c:pt>
                <c:pt idx="45">
                  <c:v>9</c:v>
                </c:pt>
                <c:pt idx="46">
                  <c:v>11</c:v>
                </c:pt>
                <c:pt idx="47">
                  <c:v>13</c:v>
                </c:pt>
                <c:pt idx="48">
                  <c:v>10</c:v>
                </c:pt>
                <c:pt idx="49">
                  <c:v>18</c:v>
                </c:pt>
                <c:pt idx="50">
                  <c:v>11</c:v>
                </c:pt>
                <c:pt idx="51">
                  <c:v>14</c:v>
                </c:pt>
                <c:pt idx="52">
                  <c:v>17</c:v>
                </c:pt>
                <c:pt idx="53">
                  <c:v>16</c:v>
                </c:pt>
                <c:pt idx="54">
                  <c:v>12</c:v>
                </c:pt>
                <c:pt idx="55">
                  <c:v>12</c:v>
                </c:pt>
                <c:pt idx="56">
                  <c:v>10</c:v>
                </c:pt>
                <c:pt idx="57">
                  <c:v>10</c:v>
                </c:pt>
                <c:pt idx="58">
                  <c:v>11</c:v>
                </c:pt>
                <c:pt idx="59">
                  <c:v>10</c:v>
                </c:pt>
                <c:pt idx="60">
                  <c:v>10</c:v>
                </c:pt>
                <c:pt idx="61">
                  <c:v>9</c:v>
                </c:pt>
                <c:pt idx="62">
                  <c:v>12</c:v>
                </c:pt>
                <c:pt idx="63">
                  <c:v>18</c:v>
                </c:pt>
                <c:pt idx="64">
                  <c:v>14</c:v>
                </c:pt>
                <c:pt idx="65">
                  <c:v>11</c:v>
                </c:pt>
                <c:pt idx="66">
                  <c:v>14</c:v>
                </c:pt>
                <c:pt idx="67">
                  <c:v>13</c:v>
                </c:pt>
                <c:pt idx="68">
                  <c:v>12</c:v>
                </c:pt>
                <c:pt idx="69">
                  <c:v>16</c:v>
                </c:pt>
                <c:pt idx="70">
                  <c:v>16</c:v>
                </c:pt>
                <c:pt idx="71">
                  <c:v>15</c:v>
                </c:pt>
                <c:pt idx="72">
                  <c:v>13</c:v>
                </c:pt>
                <c:pt idx="73">
                  <c:v>15</c:v>
                </c:pt>
                <c:pt idx="74">
                  <c:v>16</c:v>
                </c:pt>
                <c:pt idx="75">
                  <c:v>18</c:v>
                </c:pt>
                <c:pt idx="76">
                  <c:v>16</c:v>
                </c:pt>
                <c:pt idx="77">
                  <c:v>16</c:v>
                </c:pt>
                <c:pt idx="78">
                  <c:v>18</c:v>
                </c:pt>
                <c:pt idx="79">
                  <c:v>15</c:v>
                </c:pt>
                <c:pt idx="80">
                  <c:v>12</c:v>
                </c:pt>
                <c:pt idx="81">
                  <c:v>12</c:v>
                </c:pt>
                <c:pt idx="82">
                  <c:v>11</c:v>
                </c:pt>
                <c:pt idx="83">
                  <c:v>11</c:v>
                </c:pt>
                <c:pt idx="84">
                  <c:v>15</c:v>
                </c:pt>
                <c:pt idx="85">
                  <c:v>11</c:v>
                </c:pt>
                <c:pt idx="86">
                  <c:v>13</c:v>
                </c:pt>
                <c:pt idx="87">
                  <c:v>13</c:v>
                </c:pt>
                <c:pt idx="88">
                  <c:v>13</c:v>
                </c:pt>
                <c:pt idx="89">
                  <c:v>14</c:v>
                </c:pt>
                <c:pt idx="90">
                  <c:v>13</c:v>
                </c:pt>
                <c:pt idx="91">
                  <c:v>17</c:v>
                </c:pt>
                <c:pt idx="92">
                  <c:v>24</c:v>
                </c:pt>
                <c:pt idx="93">
                  <c:v>18</c:v>
                </c:pt>
                <c:pt idx="94">
                  <c:v>25</c:v>
                </c:pt>
                <c:pt idx="95">
                  <c:v>21</c:v>
                </c:pt>
                <c:pt idx="96">
                  <c:v>14</c:v>
                </c:pt>
                <c:pt idx="97">
                  <c:v>13</c:v>
                </c:pt>
                <c:pt idx="98">
                  <c:v>17</c:v>
                </c:pt>
                <c:pt idx="99">
                  <c:v>20</c:v>
                </c:pt>
              </c:numCache>
            </c:numRef>
          </c:yVal>
          <c:smooth val="1"/>
          <c:extLst>
            <c:ext xmlns:c16="http://schemas.microsoft.com/office/drawing/2014/chart" uri="{C3380CC4-5D6E-409C-BE32-E72D297353CC}">
              <c16:uniqueId val="{00000001-CE9F-43E0-842A-87AE6FAE97F5}"/>
            </c:ext>
          </c:extLst>
        </c:ser>
        <c:dLbls>
          <c:showLegendKey val="0"/>
          <c:showVal val="0"/>
          <c:showCatName val="0"/>
          <c:showSerName val="0"/>
          <c:showPercent val="0"/>
          <c:showBubbleSize val="0"/>
        </c:dLbls>
        <c:axId val="681236584"/>
        <c:axId val="681236256"/>
      </c:scatterChart>
      <c:valAx>
        <c:axId val="329974112"/>
        <c:scaling>
          <c:orientation val="minMax"/>
          <c:max val="100"/>
        </c:scaling>
        <c:delete val="0"/>
        <c:axPos val="b"/>
        <c:majorGridlines>
          <c:spPr>
            <a:ln w="9525" cap="flat" cmpd="sng" algn="ctr">
              <a:solidFill>
                <a:schemeClr val="tx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440"/>
        <c:crosses val="autoZero"/>
        <c:crossBetween val="midCat"/>
      </c:valAx>
      <c:valAx>
        <c:axId val="329974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Step</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112"/>
        <c:crosses val="autoZero"/>
        <c:crossBetween val="midCat"/>
      </c:valAx>
      <c:valAx>
        <c:axId val="681236256"/>
        <c:scaling>
          <c:orientation val="minMax"/>
        </c:scaling>
        <c:delete val="0"/>
        <c:axPos val="r"/>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1236584"/>
        <c:crosses val="max"/>
        <c:crossBetween val="midCat"/>
      </c:valAx>
      <c:valAx>
        <c:axId val="681236584"/>
        <c:scaling>
          <c:orientation val="minMax"/>
        </c:scaling>
        <c:delete val="1"/>
        <c:axPos val="b"/>
        <c:numFmt formatCode="General" sourceLinked="1"/>
        <c:majorTickMark val="out"/>
        <c:minorTickMark val="none"/>
        <c:tickLblPos val="nextTo"/>
        <c:crossAx val="681236256"/>
        <c:crosses val="autoZero"/>
        <c:crossBetween val="midCat"/>
      </c:valAx>
      <c:spPr>
        <a:noFill/>
        <a:ln>
          <a:noFill/>
        </a:ln>
        <a:effectLst/>
      </c:spPr>
    </c:plotArea>
    <c:legend>
      <c:legendPos val="r"/>
      <c:layout>
        <c:manualLayout>
          <c:xMode val="edge"/>
          <c:yMode val="edge"/>
          <c:x val="0.13458113578963007"/>
          <c:y val="9.3378900554097408E-2"/>
          <c:w val="0.69049748056257121"/>
          <c:h val="9.143627879848349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Simple Maze Q-learning with Learning Rate</a:t>
            </a:r>
          </a:p>
          <a:p>
            <a:pPr>
              <a:defRPr/>
            </a:pPr>
            <a:r>
              <a:rPr lang="en-US"/>
              <a:t>(Gamma = 0.99)</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LR=0.93</c:v>
                </c:pt>
              </c:strCache>
            </c:strRef>
          </c:tx>
          <c:spPr>
            <a:ln w="19050" cap="rnd">
              <a:solidFill>
                <a:schemeClr val="accent1"/>
              </a:solidFill>
              <a:round/>
            </a:ln>
            <a:effectLst/>
          </c:spPr>
          <c:marker>
            <c:symbol val="none"/>
          </c:marker>
          <c:xVal>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Sheet1!$B$2:$B$101</c:f>
              <c:numCache>
                <c:formatCode>General</c:formatCode>
                <c:ptCount val="100"/>
                <c:pt idx="0">
                  <c:v>-42</c:v>
                </c:pt>
                <c:pt idx="1">
                  <c:v>4</c:v>
                </c:pt>
                <c:pt idx="2">
                  <c:v>86</c:v>
                </c:pt>
                <c:pt idx="3">
                  <c:v>52</c:v>
                </c:pt>
                <c:pt idx="4">
                  <c:v>72</c:v>
                </c:pt>
                <c:pt idx="5">
                  <c:v>78</c:v>
                </c:pt>
                <c:pt idx="6">
                  <c:v>64</c:v>
                </c:pt>
                <c:pt idx="7">
                  <c:v>76</c:v>
                </c:pt>
                <c:pt idx="8">
                  <c:v>84</c:v>
                </c:pt>
                <c:pt idx="9">
                  <c:v>91</c:v>
                </c:pt>
                <c:pt idx="10">
                  <c:v>89</c:v>
                </c:pt>
                <c:pt idx="11">
                  <c:v>91</c:v>
                </c:pt>
                <c:pt idx="12">
                  <c:v>89</c:v>
                </c:pt>
                <c:pt idx="13">
                  <c:v>90</c:v>
                </c:pt>
                <c:pt idx="14">
                  <c:v>88</c:v>
                </c:pt>
                <c:pt idx="15">
                  <c:v>92</c:v>
                </c:pt>
                <c:pt idx="16">
                  <c:v>84</c:v>
                </c:pt>
                <c:pt idx="17">
                  <c:v>66</c:v>
                </c:pt>
                <c:pt idx="18">
                  <c:v>73</c:v>
                </c:pt>
                <c:pt idx="19">
                  <c:v>75</c:v>
                </c:pt>
                <c:pt idx="20">
                  <c:v>82</c:v>
                </c:pt>
                <c:pt idx="21">
                  <c:v>-9</c:v>
                </c:pt>
                <c:pt idx="22">
                  <c:v>86</c:v>
                </c:pt>
                <c:pt idx="23">
                  <c:v>87</c:v>
                </c:pt>
                <c:pt idx="24">
                  <c:v>90</c:v>
                </c:pt>
                <c:pt idx="25">
                  <c:v>93</c:v>
                </c:pt>
                <c:pt idx="26">
                  <c:v>83</c:v>
                </c:pt>
                <c:pt idx="27">
                  <c:v>44</c:v>
                </c:pt>
                <c:pt idx="28">
                  <c:v>92</c:v>
                </c:pt>
                <c:pt idx="29">
                  <c:v>90</c:v>
                </c:pt>
                <c:pt idx="30">
                  <c:v>88</c:v>
                </c:pt>
                <c:pt idx="31">
                  <c:v>88</c:v>
                </c:pt>
                <c:pt idx="32">
                  <c:v>82</c:v>
                </c:pt>
                <c:pt idx="33">
                  <c:v>92</c:v>
                </c:pt>
                <c:pt idx="34">
                  <c:v>91</c:v>
                </c:pt>
                <c:pt idx="35">
                  <c:v>89</c:v>
                </c:pt>
                <c:pt idx="36">
                  <c:v>80</c:v>
                </c:pt>
                <c:pt idx="37">
                  <c:v>88</c:v>
                </c:pt>
                <c:pt idx="38">
                  <c:v>64</c:v>
                </c:pt>
                <c:pt idx="39">
                  <c:v>-46</c:v>
                </c:pt>
                <c:pt idx="40">
                  <c:v>82</c:v>
                </c:pt>
                <c:pt idx="41">
                  <c:v>89</c:v>
                </c:pt>
                <c:pt idx="42">
                  <c:v>92</c:v>
                </c:pt>
                <c:pt idx="43">
                  <c:v>71</c:v>
                </c:pt>
                <c:pt idx="44">
                  <c:v>73</c:v>
                </c:pt>
                <c:pt idx="45">
                  <c:v>92</c:v>
                </c:pt>
                <c:pt idx="46">
                  <c:v>81</c:v>
                </c:pt>
                <c:pt idx="47">
                  <c:v>90</c:v>
                </c:pt>
                <c:pt idx="48">
                  <c:v>80</c:v>
                </c:pt>
                <c:pt idx="49">
                  <c:v>92</c:v>
                </c:pt>
                <c:pt idx="50">
                  <c:v>91</c:v>
                </c:pt>
                <c:pt idx="51">
                  <c:v>85</c:v>
                </c:pt>
                <c:pt idx="52">
                  <c:v>90</c:v>
                </c:pt>
                <c:pt idx="53">
                  <c:v>92</c:v>
                </c:pt>
                <c:pt idx="54">
                  <c:v>93</c:v>
                </c:pt>
                <c:pt idx="55">
                  <c:v>90</c:v>
                </c:pt>
                <c:pt idx="56">
                  <c:v>87</c:v>
                </c:pt>
                <c:pt idx="57">
                  <c:v>91</c:v>
                </c:pt>
                <c:pt idx="58">
                  <c:v>91</c:v>
                </c:pt>
                <c:pt idx="59">
                  <c:v>93</c:v>
                </c:pt>
                <c:pt idx="60">
                  <c:v>92</c:v>
                </c:pt>
                <c:pt idx="61">
                  <c:v>86</c:v>
                </c:pt>
                <c:pt idx="62">
                  <c:v>87</c:v>
                </c:pt>
                <c:pt idx="63">
                  <c:v>88</c:v>
                </c:pt>
                <c:pt idx="64">
                  <c:v>92</c:v>
                </c:pt>
                <c:pt idx="65">
                  <c:v>91</c:v>
                </c:pt>
                <c:pt idx="66">
                  <c:v>87</c:v>
                </c:pt>
                <c:pt idx="67">
                  <c:v>92</c:v>
                </c:pt>
                <c:pt idx="68">
                  <c:v>82</c:v>
                </c:pt>
                <c:pt idx="69">
                  <c:v>93</c:v>
                </c:pt>
                <c:pt idx="70">
                  <c:v>79</c:v>
                </c:pt>
                <c:pt idx="71">
                  <c:v>81</c:v>
                </c:pt>
                <c:pt idx="72">
                  <c:v>83</c:v>
                </c:pt>
                <c:pt idx="73">
                  <c:v>91</c:v>
                </c:pt>
                <c:pt idx="74">
                  <c:v>91</c:v>
                </c:pt>
                <c:pt idx="75">
                  <c:v>88</c:v>
                </c:pt>
                <c:pt idx="76">
                  <c:v>91</c:v>
                </c:pt>
                <c:pt idx="77">
                  <c:v>81</c:v>
                </c:pt>
                <c:pt idx="78">
                  <c:v>88</c:v>
                </c:pt>
                <c:pt idx="79">
                  <c:v>90</c:v>
                </c:pt>
                <c:pt idx="80">
                  <c:v>86</c:v>
                </c:pt>
                <c:pt idx="81">
                  <c:v>92</c:v>
                </c:pt>
                <c:pt idx="82">
                  <c:v>91</c:v>
                </c:pt>
                <c:pt idx="83">
                  <c:v>81</c:v>
                </c:pt>
                <c:pt idx="84">
                  <c:v>81</c:v>
                </c:pt>
                <c:pt idx="85">
                  <c:v>93</c:v>
                </c:pt>
                <c:pt idx="86">
                  <c:v>87</c:v>
                </c:pt>
                <c:pt idx="87">
                  <c:v>85</c:v>
                </c:pt>
                <c:pt idx="88">
                  <c:v>78</c:v>
                </c:pt>
                <c:pt idx="89">
                  <c:v>91</c:v>
                </c:pt>
                <c:pt idx="90">
                  <c:v>85</c:v>
                </c:pt>
                <c:pt idx="91">
                  <c:v>92</c:v>
                </c:pt>
                <c:pt idx="92">
                  <c:v>86</c:v>
                </c:pt>
                <c:pt idx="93">
                  <c:v>86</c:v>
                </c:pt>
                <c:pt idx="94">
                  <c:v>75</c:v>
                </c:pt>
                <c:pt idx="95">
                  <c:v>84</c:v>
                </c:pt>
                <c:pt idx="96">
                  <c:v>93</c:v>
                </c:pt>
                <c:pt idx="97">
                  <c:v>89</c:v>
                </c:pt>
                <c:pt idx="98">
                  <c:v>93</c:v>
                </c:pt>
                <c:pt idx="99">
                  <c:v>88</c:v>
                </c:pt>
              </c:numCache>
            </c:numRef>
          </c:yVal>
          <c:smooth val="1"/>
          <c:extLst>
            <c:ext xmlns:c16="http://schemas.microsoft.com/office/drawing/2014/chart" uri="{C3380CC4-5D6E-409C-BE32-E72D297353CC}">
              <c16:uniqueId val="{00000000-CCBA-4140-9B4A-D2A97854B65F}"/>
            </c:ext>
          </c:extLst>
        </c:ser>
        <c:ser>
          <c:idx val="1"/>
          <c:order val="1"/>
          <c:tx>
            <c:strRef>
              <c:f>Sheet1!$C$1</c:f>
              <c:strCache>
                <c:ptCount val="1"/>
                <c:pt idx="0">
                  <c:v>LR=0.94</c:v>
                </c:pt>
              </c:strCache>
            </c:strRef>
          </c:tx>
          <c:spPr>
            <a:ln w="19050" cap="rnd">
              <a:solidFill>
                <a:schemeClr val="accent2"/>
              </a:solidFill>
              <a:round/>
            </a:ln>
            <a:effectLst/>
          </c:spPr>
          <c:marker>
            <c:symbol val="none"/>
          </c:marker>
          <c:xVal>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Sheet1!$C$2:$C$101</c:f>
              <c:numCache>
                <c:formatCode>General</c:formatCode>
                <c:ptCount val="100"/>
                <c:pt idx="0">
                  <c:v>52</c:v>
                </c:pt>
                <c:pt idx="1">
                  <c:v>37</c:v>
                </c:pt>
                <c:pt idx="2">
                  <c:v>16</c:v>
                </c:pt>
                <c:pt idx="3">
                  <c:v>80</c:v>
                </c:pt>
                <c:pt idx="4">
                  <c:v>40</c:v>
                </c:pt>
                <c:pt idx="5">
                  <c:v>78</c:v>
                </c:pt>
                <c:pt idx="6">
                  <c:v>65</c:v>
                </c:pt>
                <c:pt idx="7">
                  <c:v>68</c:v>
                </c:pt>
                <c:pt idx="8">
                  <c:v>36</c:v>
                </c:pt>
                <c:pt idx="9">
                  <c:v>92</c:v>
                </c:pt>
                <c:pt idx="10">
                  <c:v>79</c:v>
                </c:pt>
                <c:pt idx="11">
                  <c:v>-14</c:v>
                </c:pt>
                <c:pt idx="12">
                  <c:v>92</c:v>
                </c:pt>
                <c:pt idx="13">
                  <c:v>84</c:v>
                </c:pt>
                <c:pt idx="14">
                  <c:v>90</c:v>
                </c:pt>
                <c:pt idx="15">
                  <c:v>90</c:v>
                </c:pt>
                <c:pt idx="16">
                  <c:v>90</c:v>
                </c:pt>
                <c:pt idx="17">
                  <c:v>79</c:v>
                </c:pt>
                <c:pt idx="18">
                  <c:v>63</c:v>
                </c:pt>
                <c:pt idx="19">
                  <c:v>88</c:v>
                </c:pt>
                <c:pt idx="20">
                  <c:v>58</c:v>
                </c:pt>
                <c:pt idx="21">
                  <c:v>88</c:v>
                </c:pt>
                <c:pt idx="22">
                  <c:v>81</c:v>
                </c:pt>
                <c:pt idx="23">
                  <c:v>89</c:v>
                </c:pt>
                <c:pt idx="24">
                  <c:v>89</c:v>
                </c:pt>
                <c:pt idx="25">
                  <c:v>65</c:v>
                </c:pt>
                <c:pt idx="26">
                  <c:v>89</c:v>
                </c:pt>
                <c:pt idx="27">
                  <c:v>93</c:v>
                </c:pt>
                <c:pt idx="28">
                  <c:v>82</c:v>
                </c:pt>
                <c:pt idx="29">
                  <c:v>83</c:v>
                </c:pt>
                <c:pt idx="30">
                  <c:v>89</c:v>
                </c:pt>
                <c:pt idx="31">
                  <c:v>90</c:v>
                </c:pt>
                <c:pt idx="32">
                  <c:v>92</c:v>
                </c:pt>
                <c:pt idx="33">
                  <c:v>87</c:v>
                </c:pt>
                <c:pt idx="34">
                  <c:v>91</c:v>
                </c:pt>
                <c:pt idx="35">
                  <c:v>88</c:v>
                </c:pt>
                <c:pt idx="36">
                  <c:v>88</c:v>
                </c:pt>
                <c:pt idx="37">
                  <c:v>87</c:v>
                </c:pt>
                <c:pt idx="38">
                  <c:v>90</c:v>
                </c:pt>
                <c:pt idx="39">
                  <c:v>80</c:v>
                </c:pt>
                <c:pt idx="40">
                  <c:v>93</c:v>
                </c:pt>
                <c:pt idx="41">
                  <c:v>87</c:v>
                </c:pt>
                <c:pt idx="42">
                  <c:v>93</c:v>
                </c:pt>
                <c:pt idx="43">
                  <c:v>50</c:v>
                </c:pt>
                <c:pt idx="44">
                  <c:v>90</c:v>
                </c:pt>
                <c:pt idx="45">
                  <c:v>91</c:v>
                </c:pt>
                <c:pt idx="46">
                  <c:v>89</c:v>
                </c:pt>
                <c:pt idx="47">
                  <c:v>87</c:v>
                </c:pt>
                <c:pt idx="48">
                  <c:v>88</c:v>
                </c:pt>
                <c:pt idx="49">
                  <c:v>69</c:v>
                </c:pt>
                <c:pt idx="50">
                  <c:v>89</c:v>
                </c:pt>
                <c:pt idx="51">
                  <c:v>79</c:v>
                </c:pt>
                <c:pt idx="52">
                  <c:v>82</c:v>
                </c:pt>
                <c:pt idx="53">
                  <c:v>81</c:v>
                </c:pt>
                <c:pt idx="54">
                  <c:v>78</c:v>
                </c:pt>
                <c:pt idx="55">
                  <c:v>89</c:v>
                </c:pt>
                <c:pt idx="56">
                  <c:v>83</c:v>
                </c:pt>
                <c:pt idx="57">
                  <c:v>90</c:v>
                </c:pt>
                <c:pt idx="58">
                  <c:v>86</c:v>
                </c:pt>
                <c:pt idx="59">
                  <c:v>79</c:v>
                </c:pt>
                <c:pt idx="60">
                  <c:v>90</c:v>
                </c:pt>
                <c:pt idx="61">
                  <c:v>88</c:v>
                </c:pt>
                <c:pt idx="62">
                  <c:v>85</c:v>
                </c:pt>
                <c:pt idx="63">
                  <c:v>72</c:v>
                </c:pt>
                <c:pt idx="64">
                  <c:v>86</c:v>
                </c:pt>
                <c:pt idx="65">
                  <c:v>92</c:v>
                </c:pt>
                <c:pt idx="66">
                  <c:v>91</c:v>
                </c:pt>
                <c:pt idx="67">
                  <c:v>92</c:v>
                </c:pt>
                <c:pt idx="68">
                  <c:v>88</c:v>
                </c:pt>
                <c:pt idx="69">
                  <c:v>90</c:v>
                </c:pt>
                <c:pt idx="70">
                  <c:v>82</c:v>
                </c:pt>
                <c:pt idx="71">
                  <c:v>90</c:v>
                </c:pt>
                <c:pt idx="72">
                  <c:v>86</c:v>
                </c:pt>
                <c:pt idx="73">
                  <c:v>84</c:v>
                </c:pt>
                <c:pt idx="74">
                  <c:v>90</c:v>
                </c:pt>
                <c:pt idx="75">
                  <c:v>87</c:v>
                </c:pt>
                <c:pt idx="76">
                  <c:v>93</c:v>
                </c:pt>
                <c:pt idx="77">
                  <c:v>88</c:v>
                </c:pt>
                <c:pt idx="78">
                  <c:v>88</c:v>
                </c:pt>
                <c:pt idx="79">
                  <c:v>79</c:v>
                </c:pt>
                <c:pt idx="80">
                  <c:v>92</c:v>
                </c:pt>
                <c:pt idx="81">
                  <c:v>42</c:v>
                </c:pt>
                <c:pt idx="82">
                  <c:v>80</c:v>
                </c:pt>
                <c:pt idx="83">
                  <c:v>91</c:v>
                </c:pt>
                <c:pt idx="84">
                  <c:v>88</c:v>
                </c:pt>
                <c:pt idx="85">
                  <c:v>80</c:v>
                </c:pt>
                <c:pt idx="86">
                  <c:v>74</c:v>
                </c:pt>
                <c:pt idx="87">
                  <c:v>83</c:v>
                </c:pt>
                <c:pt idx="88">
                  <c:v>91</c:v>
                </c:pt>
                <c:pt idx="89">
                  <c:v>91</c:v>
                </c:pt>
                <c:pt idx="90">
                  <c:v>92</c:v>
                </c:pt>
                <c:pt idx="91">
                  <c:v>79</c:v>
                </c:pt>
                <c:pt idx="92">
                  <c:v>83</c:v>
                </c:pt>
                <c:pt idx="93">
                  <c:v>90</c:v>
                </c:pt>
                <c:pt idx="94">
                  <c:v>92</c:v>
                </c:pt>
                <c:pt idx="95">
                  <c:v>78</c:v>
                </c:pt>
                <c:pt idx="96">
                  <c:v>86</c:v>
                </c:pt>
                <c:pt idx="97">
                  <c:v>86</c:v>
                </c:pt>
                <c:pt idx="98">
                  <c:v>93</c:v>
                </c:pt>
                <c:pt idx="99">
                  <c:v>90</c:v>
                </c:pt>
              </c:numCache>
            </c:numRef>
          </c:yVal>
          <c:smooth val="1"/>
          <c:extLst>
            <c:ext xmlns:c16="http://schemas.microsoft.com/office/drawing/2014/chart" uri="{C3380CC4-5D6E-409C-BE32-E72D297353CC}">
              <c16:uniqueId val="{00000001-CCBA-4140-9B4A-D2A97854B65F}"/>
            </c:ext>
          </c:extLst>
        </c:ser>
        <c:ser>
          <c:idx val="2"/>
          <c:order val="2"/>
          <c:tx>
            <c:strRef>
              <c:f>Sheet1!$D$1</c:f>
              <c:strCache>
                <c:ptCount val="1"/>
                <c:pt idx="0">
                  <c:v>LR=0.95</c:v>
                </c:pt>
              </c:strCache>
            </c:strRef>
          </c:tx>
          <c:spPr>
            <a:ln w="19050" cap="rnd">
              <a:solidFill>
                <a:schemeClr val="accent3"/>
              </a:solidFill>
              <a:round/>
            </a:ln>
            <a:effectLst/>
          </c:spPr>
          <c:marker>
            <c:symbol val="none"/>
          </c:marker>
          <c:xVal>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Sheet1!$D$2:$D$101</c:f>
              <c:numCache>
                <c:formatCode>General</c:formatCode>
                <c:ptCount val="100"/>
                <c:pt idx="0">
                  <c:v>-3</c:v>
                </c:pt>
                <c:pt idx="1">
                  <c:v>43</c:v>
                </c:pt>
                <c:pt idx="2">
                  <c:v>54</c:v>
                </c:pt>
                <c:pt idx="3">
                  <c:v>41</c:v>
                </c:pt>
                <c:pt idx="4">
                  <c:v>80</c:v>
                </c:pt>
                <c:pt idx="5">
                  <c:v>73</c:v>
                </c:pt>
                <c:pt idx="6">
                  <c:v>86</c:v>
                </c:pt>
                <c:pt idx="7">
                  <c:v>91</c:v>
                </c:pt>
                <c:pt idx="8">
                  <c:v>84</c:v>
                </c:pt>
                <c:pt idx="9">
                  <c:v>82</c:v>
                </c:pt>
                <c:pt idx="10">
                  <c:v>85</c:v>
                </c:pt>
                <c:pt idx="11">
                  <c:v>93</c:v>
                </c:pt>
                <c:pt idx="12">
                  <c:v>90</c:v>
                </c:pt>
                <c:pt idx="13">
                  <c:v>-23</c:v>
                </c:pt>
                <c:pt idx="14">
                  <c:v>88</c:v>
                </c:pt>
                <c:pt idx="15">
                  <c:v>80</c:v>
                </c:pt>
                <c:pt idx="16">
                  <c:v>90</c:v>
                </c:pt>
                <c:pt idx="17">
                  <c:v>88</c:v>
                </c:pt>
                <c:pt idx="18">
                  <c:v>93</c:v>
                </c:pt>
                <c:pt idx="19">
                  <c:v>87</c:v>
                </c:pt>
                <c:pt idx="20">
                  <c:v>82</c:v>
                </c:pt>
                <c:pt idx="21">
                  <c:v>85</c:v>
                </c:pt>
                <c:pt idx="22">
                  <c:v>75</c:v>
                </c:pt>
                <c:pt idx="23">
                  <c:v>85</c:v>
                </c:pt>
                <c:pt idx="24">
                  <c:v>85</c:v>
                </c:pt>
                <c:pt idx="25">
                  <c:v>89</c:v>
                </c:pt>
                <c:pt idx="26">
                  <c:v>78</c:v>
                </c:pt>
                <c:pt idx="27">
                  <c:v>76</c:v>
                </c:pt>
                <c:pt idx="28">
                  <c:v>91</c:v>
                </c:pt>
                <c:pt idx="29">
                  <c:v>76</c:v>
                </c:pt>
                <c:pt idx="30">
                  <c:v>81</c:v>
                </c:pt>
                <c:pt idx="31">
                  <c:v>87</c:v>
                </c:pt>
                <c:pt idx="32">
                  <c:v>92</c:v>
                </c:pt>
                <c:pt idx="33">
                  <c:v>92</c:v>
                </c:pt>
                <c:pt idx="34">
                  <c:v>77</c:v>
                </c:pt>
                <c:pt idx="35">
                  <c:v>72</c:v>
                </c:pt>
                <c:pt idx="36">
                  <c:v>85</c:v>
                </c:pt>
                <c:pt idx="37">
                  <c:v>65</c:v>
                </c:pt>
                <c:pt idx="38">
                  <c:v>88</c:v>
                </c:pt>
                <c:pt idx="39">
                  <c:v>82</c:v>
                </c:pt>
                <c:pt idx="40">
                  <c:v>84</c:v>
                </c:pt>
                <c:pt idx="41">
                  <c:v>89</c:v>
                </c:pt>
                <c:pt idx="42">
                  <c:v>83</c:v>
                </c:pt>
                <c:pt idx="43">
                  <c:v>84</c:v>
                </c:pt>
                <c:pt idx="44">
                  <c:v>81</c:v>
                </c:pt>
                <c:pt idx="45">
                  <c:v>90</c:v>
                </c:pt>
                <c:pt idx="46">
                  <c:v>88</c:v>
                </c:pt>
                <c:pt idx="47">
                  <c:v>91</c:v>
                </c:pt>
                <c:pt idx="48">
                  <c:v>89</c:v>
                </c:pt>
                <c:pt idx="49">
                  <c:v>84</c:v>
                </c:pt>
                <c:pt idx="50">
                  <c:v>76</c:v>
                </c:pt>
                <c:pt idx="51">
                  <c:v>91</c:v>
                </c:pt>
                <c:pt idx="52">
                  <c:v>66</c:v>
                </c:pt>
                <c:pt idx="53">
                  <c:v>90</c:v>
                </c:pt>
                <c:pt idx="54">
                  <c:v>67</c:v>
                </c:pt>
                <c:pt idx="55">
                  <c:v>92</c:v>
                </c:pt>
                <c:pt idx="56">
                  <c:v>93</c:v>
                </c:pt>
                <c:pt idx="57">
                  <c:v>90</c:v>
                </c:pt>
                <c:pt idx="58">
                  <c:v>91</c:v>
                </c:pt>
                <c:pt idx="59">
                  <c:v>86</c:v>
                </c:pt>
                <c:pt idx="60">
                  <c:v>86</c:v>
                </c:pt>
                <c:pt idx="61">
                  <c:v>49</c:v>
                </c:pt>
                <c:pt idx="62">
                  <c:v>90</c:v>
                </c:pt>
                <c:pt idx="63">
                  <c:v>88</c:v>
                </c:pt>
                <c:pt idx="64">
                  <c:v>89</c:v>
                </c:pt>
                <c:pt idx="65">
                  <c:v>90</c:v>
                </c:pt>
                <c:pt idx="66">
                  <c:v>89</c:v>
                </c:pt>
                <c:pt idx="67">
                  <c:v>88</c:v>
                </c:pt>
                <c:pt idx="68">
                  <c:v>87</c:v>
                </c:pt>
                <c:pt idx="69">
                  <c:v>79</c:v>
                </c:pt>
                <c:pt idx="70">
                  <c:v>88</c:v>
                </c:pt>
                <c:pt idx="71">
                  <c:v>87</c:v>
                </c:pt>
                <c:pt idx="72">
                  <c:v>86</c:v>
                </c:pt>
                <c:pt idx="73">
                  <c:v>90</c:v>
                </c:pt>
                <c:pt idx="74">
                  <c:v>86</c:v>
                </c:pt>
                <c:pt idx="75">
                  <c:v>89</c:v>
                </c:pt>
                <c:pt idx="76">
                  <c:v>91</c:v>
                </c:pt>
                <c:pt idx="77">
                  <c:v>87</c:v>
                </c:pt>
                <c:pt idx="78">
                  <c:v>88</c:v>
                </c:pt>
                <c:pt idx="79">
                  <c:v>85</c:v>
                </c:pt>
                <c:pt idx="80">
                  <c:v>88</c:v>
                </c:pt>
                <c:pt idx="81">
                  <c:v>89</c:v>
                </c:pt>
                <c:pt idx="82">
                  <c:v>84</c:v>
                </c:pt>
                <c:pt idx="83">
                  <c:v>89</c:v>
                </c:pt>
                <c:pt idx="84">
                  <c:v>78</c:v>
                </c:pt>
                <c:pt idx="85">
                  <c:v>76</c:v>
                </c:pt>
                <c:pt idx="86">
                  <c:v>88</c:v>
                </c:pt>
                <c:pt idx="87">
                  <c:v>89</c:v>
                </c:pt>
                <c:pt idx="88">
                  <c:v>86</c:v>
                </c:pt>
                <c:pt idx="89">
                  <c:v>82</c:v>
                </c:pt>
                <c:pt idx="90">
                  <c:v>79</c:v>
                </c:pt>
                <c:pt idx="91">
                  <c:v>89</c:v>
                </c:pt>
                <c:pt idx="92">
                  <c:v>89</c:v>
                </c:pt>
                <c:pt idx="93">
                  <c:v>91</c:v>
                </c:pt>
                <c:pt idx="94">
                  <c:v>83</c:v>
                </c:pt>
                <c:pt idx="95">
                  <c:v>92</c:v>
                </c:pt>
                <c:pt idx="96">
                  <c:v>89</c:v>
                </c:pt>
                <c:pt idx="97">
                  <c:v>82</c:v>
                </c:pt>
                <c:pt idx="98">
                  <c:v>86</c:v>
                </c:pt>
                <c:pt idx="99">
                  <c:v>72</c:v>
                </c:pt>
              </c:numCache>
            </c:numRef>
          </c:yVal>
          <c:smooth val="1"/>
          <c:extLst>
            <c:ext xmlns:c16="http://schemas.microsoft.com/office/drawing/2014/chart" uri="{C3380CC4-5D6E-409C-BE32-E72D297353CC}">
              <c16:uniqueId val="{00000002-CCBA-4140-9B4A-D2A97854B65F}"/>
            </c:ext>
          </c:extLst>
        </c:ser>
        <c:ser>
          <c:idx val="3"/>
          <c:order val="3"/>
          <c:tx>
            <c:strRef>
              <c:f>Sheet1!$E$1</c:f>
              <c:strCache>
                <c:ptCount val="1"/>
                <c:pt idx="0">
                  <c:v>LR=0.96</c:v>
                </c:pt>
              </c:strCache>
            </c:strRef>
          </c:tx>
          <c:spPr>
            <a:ln w="19050" cap="rnd">
              <a:solidFill>
                <a:schemeClr val="accent4"/>
              </a:solidFill>
              <a:round/>
            </a:ln>
            <a:effectLst/>
          </c:spPr>
          <c:marker>
            <c:symbol val="none"/>
          </c:marker>
          <c:xVal>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Sheet1!$E$2:$E$101</c:f>
              <c:numCache>
                <c:formatCode>General</c:formatCode>
                <c:ptCount val="100"/>
                <c:pt idx="0">
                  <c:v>77</c:v>
                </c:pt>
                <c:pt idx="1">
                  <c:v>71</c:v>
                </c:pt>
                <c:pt idx="2">
                  <c:v>14</c:v>
                </c:pt>
                <c:pt idx="3">
                  <c:v>73</c:v>
                </c:pt>
                <c:pt idx="4">
                  <c:v>45</c:v>
                </c:pt>
                <c:pt idx="5">
                  <c:v>66</c:v>
                </c:pt>
                <c:pt idx="6">
                  <c:v>83</c:v>
                </c:pt>
                <c:pt idx="7">
                  <c:v>76</c:v>
                </c:pt>
                <c:pt idx="8">
                  <c:v>89</c:v>
                </c:pt>
                <c:pt idx="9">
                  <c:v>84</c:v>
                </c:pt>
                <c:pt idx="10">
                  <c:v>52</c:v>
                </c:pt>
                <c:pt idx="11">
                  <c:v>82</c:v>
                </c:pt>
                <c:pt idx="12">
                  <c:v>92</c:v>
                </c:pt>
                <c:pt idx="13">
                  <c:v>85</c:v>
                </c:pt>
                <c:pt idx="14">
                  <c:v>93</c:v>
                </c:pt>
                <c:pt idx="15">
                  <c:v>87</c:v>
                </c:pt>
                <c:pt idx="16">
                  <c:v>90</c:v>
                </c:pt>
                <c:pt idx="17">
                  <c:v>87</c:v>
                </c:pt>
                <c:pt idx="18">
                  <c:v>91</c:v>
                </c:pt>
                <c:pt idx="19">
                  <c:v>88</c:v>
                </c:pt>
                <c:pt idx="20">
                  <c:v>92</c:v>
                </c:pt>
                <c:pt idx="21">
                  <c:v>69</c:v>
                </c:pt>
                <c:pt idx="22">
                  <c:v>77</c:v>
                </c:pt>
                <c:pt idx="23">
                  <c:v>85</c:v>
                </c:pt>
                <c:pt idx="24">
                  <c:v>88</c:v>
                </c:pt>
                <c:pt idx="25">
                  <c:v>92</c:v>
                </c:pt>
                <c:pt idx="26">
                  <c:v>86</c:v>
                </c:pt>
                <c:pt idx="27">
                  <c:v>91</c:v>
                </c:pt>
                <c:pt idx="28">
                  <c:v>87</c:v>
                </c:pt>
                <c:pt idx="29">
                  <c:v>71</c:v>
                </c:pt>
                <c:pt idx="30">
                  <c:v>89</c:v>
                </c:pt>
                <c:pt idx="31">
                  <c:v>92</c:v>
                </c:pt>
                <c:pt idx="32">
                  <c:v>77</c:v>
                </c:pt>
                <c:pt idx="33">
                  <c:v>77</c:v>
                </c:pt>
                <c:pt idx="34">
                  <c:v>-19</c:v>
                </c:pt>
                <c:pt idx="35">
                  <c:v>75</c:v>
                </c:pt>
                <c:pt idx="36">
                  <c:v>86</c:v>
                </c:pt>
                <c:pt idx="37">
                  <c:v>86</c:v>
                </c:pt>
                <c:pt idx="38">
                  <c:v>86</c:v>
                </c:pt>
                <c:pt idx="39">
                  <c:v>87</c:v>
                </c:pt>
                <c:pt idx="40">
                  <c:v>79</c:v>
                </c:pt>
                <c:pt idx="41">
                  <c:v>84</c:v>
                </c:pt>
                <c:pt idx="42">
                  <c:v>91</c:v>
                </c:pt>
                <c:pt idx="43">
                  <c:v>88</c:v>
                </c:pt>
                <c:pt idx="44">
                  <c:v>91</c:v>
                </c:pt>
                <c:pt idx="45">
                  <c:v>88</c:v>
                </c:pt>
                <c:pt idx="46">
                  <c:v>90</c:v>
                </c:pt>
                <c:pt idx="47">
                  <c:v>85</c:v>
                </c:pt>
                <c:pt idx="48">
                  <c:v>91</c:v>
                </c:pt>
                <c:pt idx="49">
                  <c:v>89</c:v>
                </c:pt>
                <c:pt idx="50">
                  <c:v>90</c:v>
                </c:pt>
                <c:pt idx="51">
                  <c:v>80</c:v>
                </c:pt>
                <c:pt idx="52">
                  <c:v>84</c:v>
                </c:pt>
                <c:pt idx="53">
                  <c:v>92</c:v>
                </c:pt>
                <c:pt idx="54">
                  <c:v>89</c:v>
                </c:pt>
                <c:pt idx="55">
                  <c:v>86</c:v>
                </c:pt>
                <c:pt idx="56">
                  <c:v>85</c:v>
                </c:pt>
                <c:pt idx="57">
                  <c:v>84</c:v>
                </c:pt>
                <c:pt idx="58">
                  <c:v>87</c:v>
                </c:pt>
                <c:pt idx="59">
                  <c:v>84</c:v>
                </c:pt>
                <c:pt idx="60">
                  <c:v>86</c:v>
                </c:pt>
                <c:pt idx="61">
                  <c:v>69</c:v>
                </c:pt>
                <c:pt idx="62">
                  <c:v>93</c:v>
                </c:pt>
                <c:pt idx="63">
                  <c:v>85</c:v>
                </c:pt>
                <c:pt idx="64">
                  <c:v>86</c:v>
                </c:pt>
                <c:pt idx="65">
                  <c:v>84</c:v>
                </c:pt>
                <c:pt idx="66">
                  <c:v>84</c:v>
                </c:pt>
                <c:pt idx="67">
                  <c:v>85</c:v>
                </c:pt>
                <c:pt idx="68">
                  <c:v>89</c:v>
                </c:pt>
                <c:pt idx="69">
                  <c:v>91</c:v>
                </c:pt>
                <c:pt idx="70">
                  <c:v>86</c:v>
                </c:pt>
                <c:pt idx="71">
                  <c:v>75</c:v>
                </c:pt>
                <c:pt idx="72">
                  <c:v>90</c:v>
                </c:pt>
                <c:pt idx="73">
                  <c:v>89</c:v>
                </c:pt>
                <c:pt idx="74">
                  <c:v>93</c:v>
                </c:pt>
                <c:pt idx="75">
                  <c:v>90</c:v>
                </c:pt>
                <c:pt idx="76">
                  <c:v>87</c:v>
                </c:pt>
                <c:pt idx="77">
                  <c:v>85</c:v>
                </c:pt>
                <c:pt idx="78">
                  <c:v>85</c:v>
                </c:pt>
                <c:pt idx="79">
                  <c:v>80</c:v>
                </c:pt>
                <c:pt idx="80">
                  <c:v>85</c:v>
                </c:pt>
                <c:pt idx="81">
                  <c:v>91</c:v>
                </c:pt>
                <c:pt idx="82">
                  <c:v>88</c:v>
                </c:pt>
                <c:pt idx="83">
                  <c:v>91</c:v>
                </c:pt>
                <c:pt idx="84">
                  <c:v>-5</c:v>
                </c:pt>
                <c:pt idx="85">
                  <c:v>53</c:v>
                </c:pt>
                <c:pt idx="86">
                  <c:v>79</c:v>
                </c:pt>
                <c:pt idx="87">
                  <c:v>89</c:v>
                </c:pt>
                <c:pt idx="88">
                  <c:v>92</c:v>
                </c:pt>
                <c:pt idx="89">
                  <c:v>78</c:v>
                </c:pt>
                <c:pt idx="90">
                  <c:v>84</c:v>
                </c:pt>
                <c:pt idx="91">
                  <c:v>93</c:v>
                </c:pt>
                <c:pt idx="92">
                  <c:v>80</c:v>
                </c:pt>
                <c:pt idx="93">
                  <c:v>91</c:v>
                </c:pt>
                <c:pt idx="94">
                  <c:v>92</c:v>
                </c:pt>
                <c:pt idx="95">
                  <c:v>90</c:v>
                </c:pt>
                <c:pt idx="96">
                  <c:v>77</c:v>
                </c:pt>
                <c:pt idx="97">
                  <c:v>83</c:v>
                </c:pt>
                <c:pt idx="98">
                  <c:v>80</c:v>
                </c:pt>
                <c:pt idx="99">
                  <c:v>81</c:v>
                </c:pt>
              </c:numCache>
            </c:numRef>
          </c:yVal>
          <c:smooth val="1"/>
          <c:extLst>
            <c:ext xmlns:c16="http://schemas.microsoft.com/office/drawing/2014/chart" uri="{C3380CC4-5D6E-409C-BE32-E72D297353CC}">
              <c16:uniqueId val="{00000003-CCBA-4140-9B4A-D2A97854B65F}"/>
            </c:ext>
          </c:extLst>
        </c:ser>
        <c:ser>
          <c:idx val="4"/>
          <c:order val="4"/>
          <c:tx>
            <c:strRef>
              <c:f>Sheet1!$F$1</c:f>
              <c:strCache>
                <c:ptCount val="1"/>
                <c:pt idx="0">
                  <c:v>LR=0.97</c:v>
                </c:pt>
              </c:strCache>
            </c:strRef>
          </c:tx>
          <c:spPr>
            <a:ln w="19050" cap="rnd">
              <a:solidFill>
                <a:schemeClr val="accent5"/>
              </a:solidFill>
              <a:round/>
            </a:ln>
            <a:effectLst/>
          </c:spPr>
          <c:marker>
            <c:symbol val="none"/>
          </c:marker>
          <c:xVal>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Sheet1!$F$2:$F$101</c:f>
              <c:numCache>
                <c:formatCode>General</c:formatCode>
                <c:ptCount val="100"/>
                <c:pt idx="0">
                  <c:v>75</c:v>
                </c:pt>
                <c:pt idx="1">
                  <c:v>79</c:v>
                </c:pt>
                <c:pt idx="2">
                  <c:v>78</c:v>
                </c:pt>
                <c:pt idx="3">
                  <c:v>-12</c:v>
                </c:pt>
                <c:pt idx="4">
                  <c:v>68</c:v>
                </c:pt>
                <c:pt idx="5">
                  <c:v>85</c:v>
                </c:pt>
                <c:pt idx="6">
                  <c:v>52</c:v>
                </c:pt>
                <c:pt idx="7">
                  <c:v>90</c:v>
                </c:pt>
                <c:pt idx="8">
                  <c:v>88</c:v>
                </c:pt>
                <c:pt idx="9">
                  <c:v>91</c:v>
                </c:pt>
                <c:pt idx="10">
                  <c:v>54</c:v>
                </c:pt>
                <c:pt idx="11">
                  <c:v>73</c:v>
                </c:pt>
                <c:pt idx="12">
                  <c:v>92</c:v>
                </c:pt>
                <c:pt idx="13">
                  <c:v>76</c:v>
                </c:pt>
                <c:pt idx="14">
                  <c:v>90</c:v>
                </c:pt>
                <c:pt idx="15">
                  <c:v>91</c:v>
                </c:pt>
                <c:pt idx="16">
                  <c:v>70</c:v>
                </c:pt>
                <c:pt idx="17">
                  <c:v>77</c:v>
                </c:pt>
                <c:pt idx="18">
                  <c:v>85</c:v>
                </c:pt>
                <c:pt idx="19">
                  <c:v>82</c:v>
                </c:pt>
                <c:pt idx="20">
                  <c:v>92</c:v>
                </c:pt>
                <c:pt idx="21">
                  <c:v>92</c:v>
                </c:pt>
                <c:pt idx="22">
                  <c:v>83</c:v>
                </c:pt>
                <c:pt idx="23">
                  <c:v>89</c:v>
                </c:pt>
                <c:pt idx="24">
                  <c:v>90</c:v>
                </c:pt>
                <c:pt idx="25">
                  <c:v>88</c:v>
                </c:pt>
                <c:pt idx="26">
                  <c:v>84</c:v>
                </c:pt>
                <c:pt idx="27">
                  <c:v>93</c:v>
                </c:pt>
                <c:pt idx="28">
                  <c:v>90</c:v>
                </c:pt>
                <c:pt idx="29">
                  <c:v>92</c:v>
                </c:pt>
                <c:pt idx="30">
                  <c:v>81</c:v>
                </c:pt>
                <c:pt idx="31">
                  <c:v>83</c:v>
                </c:pt>
                <c:pt idx="32">
                  <c:v>85</c:v>
                </c:pt>
                <c:pt idx="33">
                  <c:v>65</c:v>
                </c:pt>
                <c:pt idx="34">
                  <c:v>86</c:v>
                </c:pt>
                <c:pt idx="35">
                  <c:v>92</c:v>
                </c:pt>
                <c:pt idx="36">
                  <c:v>90</c:v>
                </c:pt>
                <c:pt idx="37">
                  <c:v>85</c:v>
                </c:pt>
                <c:pt idx="38">
                  <c:v>86</c:v>
                </c:pt>
                <c:pt idx="39">
                  <c:v>88</c:v>
                </c:pt>
                <c:pt idx="40">
                  <c:v>85</c:v>
                </c:pt>
                <c:pt idx="41">
                  <c:v>59</c:v>
                </c:pt>
                <c:pt idx="42">
                  <c:v>60</c:v>
                </c:pt>
                <c:pt idx="43">
                  <c:v>89</c:v>
                </c:pt>
                <c:pt idx="44">
                  <c:v>91</c:v>
                </c:pt>
                <c:pt idx="45">
                  <c:v>81</c:v>
                </c:pt>
                <c:pt idx="46">
                  <c:v>86</c:v>
                </c:pt>
                <c:pt idx="47">
                  <c:v>69</c:v>
                </c:pt>
                <c:pt idx="48">
                  <c:v>90</c:v>
                </c:pt>
                <c:pt idx="49">
                  <c:v>89</c:v>
                </c:pt>
                <c:pt idx="50">
                  <c:v>57</c:v>
                </c:pt>
                <c:pt idx="51">
                  <c:v>87</c:v>
                </c:pt>
                <c:pt idx="52">
                  <c:v>91</c:v>
                </c:pt>
                <c:pt idx="53">
                  <c:v>86</c:v>
                </c:pt>
                <c:pt idx="54">
                  <c:v>91</c:v>
                </c:pt>
                <c:pt idx="55">
                  <c:v>70</c:v>
                </c:pt>
                <c:pt idx="56">
                  <c:v>90</c:v>
                </c:pt>
                <c:pt idx="57">
                  <c:v>90</c:v>
                </c:pt>
                <c:pt idx="58">
                  <c:v>84</c:v>
                </c:pt>
                <c:pt idx="59">
                  <c:v>92</c:v>
                </c:pt>
                <c:pt idx="60">
                  <c:v>91</c:v>
                </c:pt>
                <c:pt idx="61">
                  <c:v>73</c:v>
                </c:pt>
                <c:pt idx="62">
                  <c:v>90</c:v>
                </c:pt>
                <c:pt idx="63">
                  <c:v>90</c:v>
                </c:pt>
                <c:pt idx="64">
                  <c:v>89</c:v>
                </c:pt>
                <c:pt idx="65">
                  <c:v>90</c:v>
                </c:pt>
                <c:pt idx="66">
                  <c:v>90</c:v>
                </c:pt>
                <c:pt idx="67">
                  <c:v>69</c:v>
                </c:pt>
                <c:pt idx="68">
                  <c:v>76</c:v>
                </c:pt>
                <c:pt idx="69">
                  <c:v>71</c:v>
                </c:pt>
                <c:pt idx="70">
                  <c:v>89</c:v>
                </c:pt>
                <c:pt idx="71">
                  <c:v>77</c:v>
                </c:pt>
                <c:pt idx="72">
                  <c:v>66</c:v>
                </c:pt>
                <c:pt idx="73">
                  <c:v>87</c:v>
                </c:pt>
                <c:pt idx="74">
                  <c:v>74</c:v>
                </c:pt>
                <c:pt idx="75">
                  <c:v>82</c:v>
                </c:pt>
                <c:pt idx="76">
                  <c:v>91</c:v>
                </c:pt>
                <c:pt idx="77">
                  <c:v>56</c:v>
                </c:pt>
                <c:pt idx="78">
                  <c:v>89</c:v>
                </c:pt>
                <c:pt idx="79">
                  <c:v>83</c:v>
                </c:pt>
                <c:pt idx="80">
                  <c:v>85</c:v>
                </c:pt>
                <c:pt idx="81">
                  <c:v>90</c:v>
                </c:pt>
                <c:pt idx="82">
                  <c:v>89</c:v>
                </c:pt>
                <c:pt idx="83">
                  <c:v>89</c:v>
                </c:pt>
                <c:pt idx="84">
                  <c:v>92</c:v>
                </c:pt>
                <c:pt idx="85">
                  <c:v>89</c:v>
                </c:pt>
                <c:pt idx="86">
                  <c:v>92</c:v>
                </c:pt>
                <c:pt idx="87">
                  <c:v>82</c:v>
                </c:pt>
                <c:pt idx="88">
                  <c:v>90</c:v>
                </c:pt>
                <c:pt idx="89">
                  <c:v>88</c:v>
                </c:pt>
                <c:pt idx="90">
                  <c:v>87</c:v>
                </c:pt>
                <c:pt idx="91">
                  <c:v>89</c:v>
                </c:pt>
                <c:pt idx="92">
                  <c:v>87</c:v>
                </c:pt>
                <c:pt idx="93">
                  <c:v>81</c:v>
                </c:pt>
                <c:pt idx="94">
                  <c:v>89</c:v>
                </c:pt>
                <c:pt idx="95">
                  <c:v>82</c:v>
                </c:pt>
                <c:pt idx="96">
                  <c:v>88</c:v>
                </c:pt>
                <c:pt idx="97">
                  <c:v>89</c:v>
                </c:pt>
                <c:pt idx="98">
                  <c:v>52</c:v>
                </c:pt>
                <c:pt idx="99">
                  <c:v>86</c:v>
                </c:pt>
              </c:numCache>
            </c:numRef>
          </c:yVal>
          <c:smooth val="1"/>
          <c:extLst>
            <c:ext xmlns:c16="http://schemas.microsoft.com/office/drawing/2014/chart" uri="{C3380CC4-5D6E-409C-BE32-E72D297353CC}">
              <c16:uniqueId val="{00000004-CCBA-4140-9B4A-D2A97854B65F}"/>
            </c:ext>
          </c:extLst>
        </c:ser>
        <c:ser>
          <c:idx val="5"/>
          <c:order val="5"/>
          <c:tx>
            <c:strRef>
              <c:f>Sheet1!$G$1</c:f>
              <c:strCache>
                <c:ptCount val="1"/>
                <c:pt idx="0">
                  <c:v>LR=0.98</c:v>
                </c:pt>
              </c:strCache>
            </c:strRef>
          </c:tx>
          <c:spPr>
            <a:ln w="19050" cap="rnd">
              <a:solidFill>
                <a:schemeClr val="accent6"/>
              </a:solidFill>
              <a:round/>
            </a:ln>
            <a:effectLst/>
          </c:spPr>
          <c:marker>
            <c:symbol val="none"/>
          </c:marker>
          <c:xVal>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Sheet1!$G$2:$G$101</c:f>
              <c:numCache>
                <c:formatCode>General</c:formatCode>
                <c:ptCount val="100"/>
                <c:pt idx="0">
                  <c:v>57</c:v>
                </c:pt>
                <c:pt idx="1">
                  <c:v>32</c:v>
                </c:pt>
                <c:pt idx="2">
                  <c:v>17</c:v>
                </c:pt>
                <c:pt idx="3">
                  <c:v>66</c:v>
                </c:pt>
                <c:pt idx="4">
                  <c:v>72</c:v>
                </c:pt>
                <c:pt idx="5">
                  <c:v>87</c:v>
                </c:pt>
                <c:pt idx="6">
                  <c:v>70</c:v>
                </c:pt>
                <c:pt idx="7">
                  <c:v>58</c:v>
                </c:pt>
                <c:pt idx="8">
                  <c:v>65</c:v>
                </c:pt>
                <c:pt idx="9">
                  <c:v>72</c:v>
                </c:pt>
                <c:pt idx="10">
                  <c:v>-190</c:v>
                </c:pt>
                <c:pt idx="11">
                  <c:v>83</c:v>
                </c:pt>
                <c:pt idx="12">
                  <c:v>90</c:v>
                </c:pt>
                <c:pt idx="13">
                  <c:v>80</c:v>
                </c:pt>
                <c:pt idx="14">
                  <c:v>84</c:v>
                </c:pt>
                <c:pt idx="15">
                  <c:v>91</c:v>
                </c:pt>
                <c:pt idx="16">
                  <c:v>82</c:v>
                </c:pt>
                <c:pt idx="17">
                  <c:v>90</c:v>
                </c:pt>
                <c:pt idx="18">
                  <c:v>86</c:v>
                </c:pt>
                <c:pt idx="19">
                  <c:v>77</c:v>
                </c:pt>
                <c:pt idx="20">
                  <c:v>91</c:v>
                </c:pt>
                <c:pt idx="21">
                  <c:v>73</c:v>
                </c:pt>
                <c:pt idx="22">
                  <c:v>85</c:v>
                </c:pt>
                <c:pt idx="23">
                  <c:v>92</c:v>
                </c:pt>
                <c:pt idx="24">
                  <c:v>85</c:v>
                </c:pt>
                <c:pt idx="25">
                  <c:v>93</c:v>
                </c:pt>
                <c:pt idx="26">
                  <c:v>91</c:v>
                </c:pt>
                <c:pt idx="27">
                  <c:v>83</c:v>
                </c:pt>
                <c:pt idx="28">
                  <c:v>93</c:v>
                </c:pt>
                <c:pt idx="29">
                  <c:v>87</c:v>
                </c:pt>
                <c:pt idx="30">
                  <c:v>12</c:v>
                </c:pt>
                <c:pt idx="31">
                  <c:v>70</c:v>
                </c:pt>
                <c:pt idx="32">
                  <c:v>87</c:v>
                </c:pt>
                <c:pt idx="33">
                  <c:v>82</c:v>
                </c:pt>
                <c:pt idx="34">
                  <c:v>93</c:v>
                </c:pt>
                <c:pt idx="35">
                  <c:v>91</c:v>
                </c:pt>
                <c:pt idx="36">
                  <c:v>84</c:v>
                </c:pt>
                <c:pt idx="37">
                  <c:v>86</c:v>
                </c:pt>
                <c:pt idx="38">
                  <c:v>85</c:v>
                </c:pt>
                <c:pt idx="39">
                  <c:v>66</c:v>
                </c:pt>
                <c:pt idx="40">
                  <c:v>89</c:v>
                </c:pt>
                <c:pt idx="41">
                  <c:v>75</c:v>
                </c:pt>
                <c:pt idx="42">
                  <c:v>-47</c:v>
                </c:pt>
                <c:pt idx="43">
                  <c:v>93</c:v>
                </c:pt>
                <c:pt idx="44">
                  <c:v>87</c:v>
                </c:pt>
                <c:pt idx="45">
                  <c:v>63</c:v>
                </c:pt>
                <c:pt idx="46">
                  <c:v>81</c:v>
                </c:pt>
                <c:pt idx="47">
                  <c:v>89</c:v>
                </c:pt>
                <c:pt idx="48">
                  <c:v>92</c:v>
                </c:pt>
                <c:pt idx="49">
                  <c:v>81</c:v>
                </c:pt>
                <c:pt idx="50">
                  <c:v>82</c:v>
                </c:pt>
                <c:pt idx="51">
                  <c:v>90</c:v>
                </c:pt>
                <c:pt idx="52">
                  <c:v>92</c:v>
                </c:pt>
                <c:pt idx="53">
                  <c:v>89</c:v>
                </c:pt>
                <c:pt idx="54">
                  <c:v>66</c:v>
                </c:pt>
                <c:pt idx="55">
                  <c:v>91</c:v>
                </c:pt>
                <c:pt idx="56">
                  <c:v>86</c:v>
                </c:pt>
                <c:pt idx="57">
                  <c:v>91</c:v>
                </c:pt>
                <c:pt idx="58">
                  <c:v>87</c:v>
                </c:pt>
                <c:pt idx="59">
                  <c:v>89</c:v>
                </c:pt>
                <c:pt idx="60">
                  <c:v>87</c:v>
                </c:pt>
                <c:pt idx="61">
                  <c:v>93</c:v>
                </c:pt>
                <c:pt idx="62">
                  <c:v>89</c:v>
                </c:pt>
                <c:pt idx="63">
                  <c:v>93</c:v>
                </c:pt>
                <c:pt idx="64">
                  <c:v>91</c:v>
                </c:pt>
                <c:pt idx="65">
                  <c:v>88</c:v>
                </c:pt>
                <c:pt idx="66">
                  <c:v>89</c:v>
                </c:pt>
                <c:pt idx="67">
                  <c:v>93</c:v>
                </c:pt>
                <c:pt idx="68">
                  <c:v>91</c:v>
                </c:pt>
                <c:pt idx="69">
                  <c:v>77</c:v>
                </c:pt>
                <c:pt idx="70">
                  <c:v>57</c:v>
                </c:pt>
                <c:pt idx="71">
                  <c:v>80</c:v>
                </c:pt>
                <c:pt idx="72">
                  <c:v>78</c:v>
                </c:pt>
                <c:pt idx="73">
                  <c:v>73</c:v>
                </c:pt>
                <c:pt idx="74">
                  <c:v>43</c:v>
                </c:pt>
                <c:pt idx="75">
                  <c:v>91</c:v>
                </c:pt>
                <c:pt idx="76">
                  <c:v>88</c:v>
                </c:pt>
                <c:pt idx="77">
                  <c:v>88</c:v>
                </c:pt>
                <c:pt idx="78">
                  <c:v>88</c:v>
                </c:pt>
                <c:pt idx="79">
                  <c:v>91</c:v>
                </c:pt>
                <c:pt idx="80">
                  <c:v>91</c:v>
                </c:pt>
                <c:pt idx="81">
                  <c:v>89</c:v>
                </c:pt>
                <c:pt idx="82">
                  <c:v>90</c:v>
                </c:pt>
                <c:pt idx="83">
                  <c:v>75</c:v>
                </c:pt>
                <c:pt idx="84">
                  <c:v>91</c:v>
                </c:pt>
                <c:pt idx="85">
                  <c:v>88</c:v>
                </c:pt>
                <c:pt idx="86">
                  <c:v>92</c:v>
                </c:pt>
                <c:pt idx="87">
                  <c:v>89</c:v>
                </c:pt>
                <c:pt idx="88">
                  <c:v>81</c:v>
                </c:pt>
                <c:pt idx="89">
                  <c:v>93</c:v>
                </c:pt>
                <c:pt idx="90">
                  <c:v>84</c:v>
                </c:pt>
                <c:pt idx="91">
                  <c:v>88</c:v>
                </c:pt>
                <c:pt idx="92">
                  <c:v>92</c:v>
                </c:pt>
                <c:pt idx="93">
                  <c:v>68</c:v>
                </c:pt>
                <c:pt idx="94">
                  <c:v>83</c:v>
                </c:pt>
                <c:pt idx="95">
                  <c:v>93</c:v>
                </c:pt>
                <c:pt idx="96">
                  <c:v>83</c:v>
                </c:pt>
                <c:pt idx="97">
                  <c:v>92</c:v>
                </c:pt>
                <c:pt idx="98">
                  <c:v>63</c:v>
                </c:pt>
                <c:pt idx="99">
                  <c:v>90</c:v>
                </c:pt>
              </c:numCache>
            </c:numRef>
          </c:yVal>
          <c:smooth val="1"/>
          <c:extLst>
            <c:ext xmlns:c16="http://schemas.microsoft.com/office/drawing/2014/chart" uri="{C3380CC4-5D6E-409C-BE32-E72D297353CC}">
              <c16:uniqueId val="{00000005-CCBA-4140-9B4A-D2A97854B65F}"/>
            </c:ext>
          </c:extLst>
        </c:ser>
        <c:ser>
          <c:idx val="6"/>
          <c:order val="6"/>
          <c:tx>
            <c:strRef>
              <c:f>Sheet1!$H$1</c:f>
              <c:strCache>
                <c:ptCount val="1"/>
                <c:pt idx="0">
                  <c:v>LR=0.99</c:v>
                </c:pt>
              </c:strCache>
            </c:strRef>
          </c:tx>
          <c:spPr>
            <a:ln w="19050" cap="rnd">
              <a:solidFill>
                <a:schemeClr val="accent1">
                  <a:lumMod val="60000"/>
                </a:schemeClr>
              </a:solidFill>
              <a:round/>
            </a:ln>
            <a:effectLst/>
          </c:spPr>
          <c:marker>
            <c:symbol val="none"/>
          </c:marker>
          <c:xVal>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Sheet1!$H$2:$H$101</c:f>
              <c:numCache>
                <c:formatCode>General</c:formatCode>
                <c:ptCount val="100"/>
                <c:pt idx="0">
                  <c:v>64</c:v>
                </c:pt>
                <c:pt idx="1">
                  <c:v>-17</c:v>
                </c:pt>
                <c:pt idx="2">
                  <c:v>57</c:v>
                </c:pt>
                <c:pt idx="3">
                  <c:v>75</c:v>
                </c:pt>
                <c:pt idx="4">
                  <c:v>74</c:v>
                </c:pt>
                <c:pt idx="5">
                  <c:v>81</c:v>
                </c:pt>
                <c:pt idx="6">
                  <c:v>-650</c:v>
                </c:pt>
                <c:pt idx="7">
                  <c:v>63</c:v>
                </c:pt>
                <c:pt idx="8">
                  <c:v>60</c:v>
                </c:pt>
                <c:pt idx="9">
                  <c:v>84</c:v>
                </c:pt>
                <c:pt idx="10">
                  <c:v>88</c:v>
                </c:pt>
                <c:pt idx="11">
                  <c:v>63</c:v>
                </c:pt>
                <c:pt idx="12">
                  <c:v>84</c:v>
                </c:pt>
                <c:pt idx="13">
                  <c:v>86</c:v>
                </c:pt>
                <c:pt idx="14">
                  <c:v>44</c:v>
                </c:pt>
                <c:pt idx="15">
                  <c:v>86</c:v>
                </c:pt>
                <c:pt idx="16">
                  <c:v>76</c:v>
                </c:pt>
                <c:pt idx="17">
                  <c:v>84</c:v>
                </c:pt>
                <c:pt idx="18">
                  <c:v>81</c:v>
                </c:pt>
                <c:pt idx="19">
                  <c:v>91</c:v>
                </c:pt>
                <c:pt idx="20">
                  <c:v>83</c:v>
                </c:pt>
                <c:pt idx="21">
                  <c:v>-136</c:v>
                </c:pt>
                <c:pt idx="22">
                  <c:v>91</c:v>
                </c:pt>
                <c:pt idx="23">
                  <c:v>71</c:v>
                </c:pt>
                <c:pt idx="24">
                  <c:v>85</c:v>
                </c:pt>
                <c:pt idx="25">
                  <c:v>91</c:v>
                </c:pt>
                <c:pt idx="26">
                  <c:v>65</c:v>
                </c:pt>
                <c:pt idx="27">
                  <c:v>93</c:v>
                </c:pt>
                <c:pt idx="28">
                  <c:v>89</c:v>
                </c:pt>
                <c:pt idx="29">
                  <c:v>79</c:v>
                </c:pt>
                <c:pt idx="30">
                  <c:v>92</c:v>
                </c:pt>
                <c:pt idx="31">
                  <c:v>83</c:v>
                </c:pt>
                <c:pt idx="32">
                  <c:v>50</c:v>
                </c:pt>
                <c:pt idx="33">
                  <c:v>93</c:v>
                </c:pt>
                <c:pt idx="34">
                  <c:v>56</c:v>
                </c:pt>
                <c:pt idx="35">
                  <c:v>88</c:v>
                </c:pt>
                <c:pt idx="36">
                  <c:v>88</c:v>
                </c:pt>
                <c:pt idx="37">
                  <c:v>93</c:v>
                </c:pt>
                <c:pt idx="38">
                  <c:v>83</c:v>
                </c:pt>
                <c:pt idx="39">
                  <c:v>89</c:v>
                </c:pt>
                <c:pt idx="40">
                  <c:v>89</c:v>
                </c:pt>
                <c:pt idx="41">
                  <c:v>75</c:v>
                </c:pt>
                <c:pt idx="42">
                  <c:v>90</c:v>
                </c:pt>
                <c:pt idx="43">
                  <c:v>92</c:v>
                </c:pt>
                <c:pt idx="44">
                  <c:v>89</c:v>
                </c:pt>
                <c:pt idx="45">
                  <c:v>85</c:v>
                </c:pt>
                <c:pt idx="46">
                  <c:v>91</c:v>
                </c:pt>
                <c:pt idx="47">
                  <c:v>89</c:v>
                </c:pt>
                <c:pt idx="48">
                  <c:v>44</c:v>
                </c:pt>
                <c:pt idx="49">
                  <c:v>84</c:v>
                </c:pt>
                <c:pt idx="50">
                  <c:v>87</c:v>
                </c:pt>
                <c:pt idx="51">
                  <c:v>92</c:v>
                </c:pt>
                <c:pt idx="52">
                  <c:v>71</c:v>
                </c:pt>
                <c:pt idx="53">
                  <c:v>62</c:v>
                </c:pt>
                <c:pt idx="54">
                  <c:v>91</c:v>
                </c:pt>
                <c:pt idx="55">
                  <c:v>83</c:v>
                </c:pt>
                <c:pt idx="56">
                  <c:v>82</c:v>
                </c:pt>
                <c:pt idx="57">
                  <c:v>86</c:v>
                </c:pt>
                <c:pt idx="58">
                  <c:v>74</c:v>
                </c:pt>
                <c:pt idx="59">
                  <c:v>90</c:v>
                </c:pt>
                <c:pt idx="60">
                  <c:v>80</c:v>
                </c:pt>
                <c:pt idx="61">
                  <c:v>90</c:v>
                </c:pt>
                <c:pt idx="62">
                  <c:v>86</c:v>
                </c:pt>
                <c:pt idx="63">
                  <c:v>73</c:v>
                </c:pt>
                <c:pt idx="64">
                  <c:v>93</c:v>
                </c:pt>
                <c:pt idx="65">
                  <c:v>86</c:v>
                </c:pt>
                <c:pt idx="66">
                  <c:v>87</c:v>
                </c:pt>
                <c:pt idx="67">
                  <c:v>89</c:v>
                </c:pt>
                <c:pt idx="68">
                  <c:v>72</c:v>
                </c:pt>
                <c:pt idx="69">
                  <c:v>88</c:v>
                </c:pt>
                <c:pt idx="70">
                  <c:v>93</c:v>
                </c:pt>
                <c:pt idx="71">
                  <c:v>82</c:v>
                </c:pt>
                <c:pt idx="72">
                  <c:v>90</c:v>
                </c:pt>
                <c:pt idx="73">
                  <c:v>91</c:v>
                </c:pt>
                <c:pt idx="74">
                  <c:v>62</c:v>
                </c:pt>
                <c:pt idx="75">
                  <c:v>88</c:v>
                </c:pt>
                <c:pt idx="76">
                  <c:v>92</c:v>
                </c:pt>
                <c:pt idx="77">
                  <c:v>90</c:v>
                </c:pt>
                <c:pt idx="78">
                  <c:v>88</c:v>
                </c:pt>
                <c:pt idx="79">
                  <c:v>89</c:v>
                </c:pt>
                <c:pt idx="80">
                  <c:v>65</c:v>
                </c:pt>
                <c:pt idx="81">
                  <c:v>72</c:v>
                </c:pt>
                <c:pt idx="82">
                  <c:v>83</c:v>
                </c:pt>
                <c:pt idx="83">
                  <c:v>89</c:v>
                </c:pt>
                <c:pt idx="84">
                  <c:v>91</c:v>
                </c:pt>
                <c:pt idx="85">
                  <c:v>92</c:v>
                </c:pt>
                <c:pt idx="86">
                  <c:v>83</c:v>
                </c:pt>
                <c:pt idx="87">
                  <c:v>88</c:v>
                </c:pt>
                <c:pt idx="88">
                  <c:v>86</c:v>
                </c:pt>
                <c:pt idx="89">
                  <c:v>83</c:v>
                </c:pt>
                <c:pt idx="90">
                  <c:v>86</c:v>
                </c:pt>
                <c:pt idx="91">
                  <c:v>84</c:v>
                </c:pt>
                <c:pt idx="92">
                  <c:v>91</c:v>
                </c:pt>
                <c:pt idx="93">
                  <c:v>78</c:v>
                </c:pt>
                <c:pt idx="94">
                  <c:v>38</c:v>
                </c:pt>
                <c:pt idx="95">
                  <c:v>84</c:v>
                </c:pt>
                <c:pt idx="96">
                  <c:v>90</c:v>
                </c:pt>
                <c:pt idx="97">
                  <c:v>85</c:v>
                </c:pt>
                <c:pt idx="98">
                  <c:v>91</c:v>
                </c:pt>
                <c:pt idx="99">
                  <c:v>90</c:v>
                </c:pt>
              </c:numCache>
            </c:numRef>
          </c:yVal>
          <c:smooth val="1"/>
          <c:extLst>
            <c:ext xmlns:c16="http://schemas.microsoft.com/office/drawing/2014/chart" uri="{C3380CC4-5D6E-409C-BE32-E72D297353CC}">
              <c16:uniqueId val="{00000006-CCBA-4140-9B4A-D2A97854B65F}"/>
            </c:ext>
          </c:extLst>
        </c:ser>
        <c:dLbls>
          <c:showLegendKey val="0"/>
          <c:showVal val="0"/>
          <c:showCatName val="0"/>
          <c:showSerName val="0"/>
          <c:showPercent val="0"/>
          <c:showBubbleSize val="0"/>
        </c:dLbls>
        <c:axId val="696672024"/>
        <c:axId val="696680880"/>
      </c:scatterChart>
      <c:valAx>
        <c:axId val="696672024"/>
        <c:scaling>
          <c:orientation val="minMax"/>
          <c:max val="2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6680880"/>
        <c:crosses val="autoZero"/>
        <c:crossBetween val="midCat"/>
      </c:valAx>
      <c:valAx>
        <c:axId val="696680880"/>
        <c:scaling>
          <c:orientation val="minMax"/>
          <c:max val="100"/>
          <c:min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Rewards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667202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Complex Maze Value</a:t>
            </a:r>
            <a:r>
              <a:rPr lang="en-US" baseline="0"/>
              <a:t> Iteration (Steps and Time)</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364420838904571"/>
          <c:y val="0.24115740740740746"/>
          <c:w val="0.80496567498638127"/>
          <c:h val="0.62271617089530473"/>
        </c:manualLayout>
      </c:layout>
      <c:scatterChart>
        <c:scatterStyle val="smoothMarker"/>
        <c:varyColors val="0"/>
        <c:ser>
          <c:idx val="0"/>
          <c:order val="0"/>
          <c:tx>
            <c:strRef>
              <c:f>simpleMazeData!$X$1</c:f>
              <c:strCache>
                <c:ptCount val="1"/>
                <c:pt idx="0">
                  <c:v>Steps</c:v>
                </c:pt>
              </c:strCache>
            </c:strRef>
          </c:tx>
          <c:spPr>
            <a:ln w="19050" cap="rnd">
              <a:solidFill>
                <a:schemeClr val="accent1"/>
              </a:solidFill>
              <a:round/>
            </a:ln>
            <a:effectLst/>
          </c:spPr>
          <c:marker>
            <c:symbol val="none"/>
          </c:marker>
          <c:xVal>
            <c:numRef>
              <c:f>simpleMazeData!$W$2:$W$101</c:f>
              <c:numCache>
                <c:formatCode>General</c:formatCode>
                <c:ptCount val="100"/>
                <c:pt idx="0">
                  <c:v>5</c:v>
                </c:pt>
                <c:pt idx="1">
                  <c:v>10</c:v>
                </c:pt>
                <c:pt idx="2">
                  <c:v>15</c:v>
                </c:pt>
                <c:pt idx="3">
                  <c:v>20</c:v>
                </c:pt>
                <c:pt idx="4">
                  <c:v>25</c:v>
                </c:pt>
                <c:pt idx="5">
                  <c:v>30</c:v>
                </c:pt>
                <c:pt idx="6">
                  <c:v>35</c:v>
                </c:pt>
                <c:pt idx="7">
                  <c:v>40</c:v>
                </c:pt>
                <c:pt idx="8">
                  <c:v>45</c:v>
                </c:pt>
                <c:pt idx="9">
                  <c:v>50</c:v>
                </c:pt>
                <c:pt idx="10">
                  <c:v>55</c:v>
                </c:pt>
                <c:pt idx="11">
                  <c:v>60</c:v>
                </c:pt>
                <c:pt idx="12">
                  <c:v>65</c:v>
                </c:pt>
                <c:pt idx="13">
                  <c:v>70</c:v>
                </c:pt>
                <c:pt idx="14">
                  <c:v>75</c:v>
                </c:pt>
                <c:pt idx="15">
                  <c:v>80</c:v>
                </c:pt>
                <c:pt idx="16">
                  <c:v>85</c:v>
                </c:pt>
                <c:pt idx="17">
                  <c:v>90</c:v>
                </c:pt>
                <c:pt idx="18">
                  <c:v>95</c:v>
                </c:pt>
                <c:pt idx="19">
                  <c:v>100</c:v>
                </c:pt>
                <c:pt idx="20">
                  <c:v>105</c:v>
                </c:pt>
                <c:pt idx="21">
                  <c:v>110</c:v>
                </c:pt>
                <c:pt idx="22">
                  <c:v>115</c:v>
                </c:pt>
                <c:pt idx="23">
                  <c:v>120</c:v>
                </c:pt>
                <c:pt idx="24">
                  <c:v>125</c:v>
                </c:pt>
                <c:pt idx="25">
                  <c:v>130</c:v>
                </c:pt>
                <c:pt idx="26">
                  <c:v>135</c:v>
                </c:pt>
                <c:pt idx="27">
                  <c:v>140</c:v>
                </c:pt>
                <c:pt idx="28">
                  <c:v>145</c:v>
                </c:pt>
                <c:pt idx="29">
                  <c:v>150</c:v>
                </c:pt>
                <c:pt idx="30">
                  <c:v>155</c:v>
                </c:pt>
                <c:pt idx="31">
                  <c:v>160</c:v>
                </c:pt>
                <c:pt idx="32">
                  <c:v>165</c:v>
                </c:pt>
                <c:pt idx="33">
                  <c:v>170</c:v>
                </c:pt>
                <c:pt idx="34">
                  <c:v>175</c:v>
                </c:pt>
                <c:pt idx="35">
                  <c:v>180</c:v>
                </c:pt>
                <c:pt idx="36">
                  <c:v>185</c:v>
                </c:pt>
                <c:pt idx="37">
                  <c:v>190</c:v>
                </c:pt>
                <c:pt idx="38">
                  <c:v>195</c:v>
                </c:pt>
                <c:pt idx="39">
                  <c:v>200</c:v>
                </c:pt>
                <c:pt idx="40">
                  <c:v>205</c:v>
                </c:pt>
                <c:pt idx="41">
                  <c:v>210</c:v>
                </c:pt>
                <c:pt idx="42">
                  <c:v>215</c:v>
                </c:pt>
                <c:pt idx="43">
                  <c:v>220</c:v>
                </c:pt>
                <c:pt idx="44">
                  <c:v>225</c:v>
                </c:pt>
                <c:pt idx="45">
                  <c:v>230</c:v>
                </c:pt>
                <c:pt idx="46">
                  <c:v>235</c:v>
                </c:pt>
                <c:pt idx="47">
                  <c:v>240</c:v>
                </c:pt>
                <c:pt idx="48">
                  <c:v>245</c:v>
                </c:pt>
                <c:pt idx="49">
                  <c:v>250</c:v>
                </c:pt>
                <c:pt idx="50">
                  <c:v>255</c:v>
                </c:pt>
                <c:pt idx="51">
                  <c:v>260</c:v>
                </c:pt>
                <c:pt idx="52">
                  <c:v>265</c:v>
                </c:pt>
                <c:pt idx="53">
                  <c:v>270</c:v>
                </c:pt>
                <c:pt idx="54">
                  <c:v>275</c:v>
                </c:pt>
                <c:pt idx="55">
                  <c:v>280</c:v>
                </c:pt>
                <c:pt idx="56">
                  <c:v>285</c:v>
                </c:pt>
                <c:pt idx="57">
                  <c:v>290</c:v>
                </c:pt>
                <c:pt idx="58">
                  <c:v>295</c:v>
                </c:pt>
                <c:pt idx="59">
                  <c:v>300</c:v>
                </c:pt>
                <c:pt idx="60">
                  <c:v>305</c:v>
                </c:pt>
                <c:pt idx="61">
                  <c:v>310</c:v>
                </c:pt>
                <c:pt idx="62">
                  <c:v>315</c:v>
                </c:pt>
                <c:pt idx="63">
                  <c:v>320</c:v>
                </c:pt>
                <c:pt idx="64">
                  <c:v>325</c:v>
                </c:pt>
                <c:pt idx="65">
                  <c:v>330</c:v>
                </c:pt>
                <c:pt idx="66">
                  <c:v>335</c:v>
                </c:pt>
                <c:pt idx="67">
                  <c:v>340</c:v>
                </c:pt>
                <c:pt idx="68">
                  <c:v>345</c:v>
                </c:pt>
                <c:pt idx="69">
                  <c:v>350</c:v>
                </c:pt>
                <c:pt idx="70">
                  <c:v>355</c:v>
                </c:pt>
                <c:pt idx="71">
                  <c:v>360</c:v>
                </c:pt>
                <c:pt idx="72">
                  <c:v>365</c:v>
                </c:pt>
                <c:pt idx="73">
                  <c:v>370</c:v>
                </c:pt>
                <c:pt idx="74">
                  <c:v>375</c:v>
                </c:pt>
                <c:pt idx="75">
                  <c:v>380</c:v>
                </c:pt>
                <c:pt idx="76">
                  <c:v>385</c:v>
                </c:pt>
                <c:pt idx="77">
                  <c:v>390</c:v>
                </c:pt>
                <c:pt idx="78">
                  <c:v>395</c:v>
                </c:pt>
                <c:pt idx="79">
                  <c:v>400</c:v>
                </c:pt>
                <c:pt idx="80">
                  <c:v>405</c:v>
                </c:pt>
                <c:pt idx="81">
                  <c:v>410</c:v>
                </c:pt>
                <c:pt idx="82">
                  <c:v>415</c:v>
                </c:pt>
                <c:pt idx="83">
                  <c:v>420</c:v>
                </c:pt>
                <c:pt idx="84">
                  <c:v>425</c:v>
                </c:pt>
                <c:pt idx="85">
                  <c:v>430</c:v>
                </c:pt>
                <c:pt idx="86">
                  <c:v>435</c:v>
                </c:pt>
                <c:pt idx="87">
                  <c:v>440</c:v>
                </c:pt>
                <c:pt idx="88">
                  <c:v>445</c:v>
                </c:pt>
                <c:pt idx="89">
                  <c:v>450</c:v>
                </c:pt>
                <c:pt idx="90">
                  <c:v>455</c:v>
                </c:pt>
                <c:pt idx="91">
                  <c:v>460</c:v>
                </c:pt>
                <c:pt idx="92">
                  <c:v>465</c:v>
                </c:pt>
                <c:pt idx="93">
                  <c:v>470</c:v>
                </c:pt>
                <c:pt idx="94">
                  <c:v>475</c:v>
                </c:pt>
                <c:pt idx="95">
                  <c:v>480</c:v>
                </c:pt>
                <c:pt idx="96">
                  <c:v>485</c:v>
                </c:pt>
                <c:pt idx="97">
                  <c:v>490</c:v>
                </c:pt>
                <c:pt idx="98">
                  <c:v>495</c:v>
                </c:pt>
                <c:pt idx="99">
                  <c:v>500</c:v>
                </c:pt>
              </c:numCache>
            </c:numRef>
          </c:xVal>
          <c:yVal>
            <c:numRef>
              <c:f>simpleMazeData!$X$2:$X$101</c:f>
              <c:numCache>
                <c:formatCode>General</c:formatCode>
                <c:ptCount val="100"/>
                <c:pt idx="0">
                  <c:v>38930</c:v>
                </c:pt>
                <c:pt idx="1">
                  <c:v>16402</c:v>
                </c:pt>
                <c:pt idx="2">
                  <c:v>45558</c:v>
                </c:pt>
                <c:pt idx="3">
                  <c:v>62</c:v>
                </c:pt>
                <c:pt idx="4">
                  <c:v>58</c:v>
                </c:pt>
                <c:pt idx="5">
                  <c:v>66</c:v>
                </c:pt>
                <c:pt idx="6">
                  <c:v>75</c:v>
                </c:pt>
                <c:pt idx="7">
                  <c:v>60</c:v>
                </c:pt>
                <c:pt idx="8">
                  <c:v>60</c:v>
                </c:pt>
                <c:pt idx="9">
                  <c:v>56</c:v>
                </c:pt>
                <c:pt idx="10">
                  <c:v>75</c:v>
                </c:pt>
                <c:pt idx="11">
                  <c:v>75</c:v>
                </c:pt>
                <c:pt idx="12">
                  <c:v>69</c:v>
                </c:pt>
                <c:pt idx="13">
                  <c:v>68</c:v>
                </c:pt>
                <c:pt idx="14">
                  <c:v>63</c:v>
                </c:pt>
                <c:pt idx="15">
                  <c:v>66</c:v>
                </c:pt>
                <c:pt idx="16">
                  <c:v>62</c:v>
                </c:pt>
                <c:pt idx="17">
                  <c:v>60</c:v>
                </c:pt>
                <c:pt idx="18">
                  <c:v>60</c:v>
                </c:pt>
                <c:pt idx="19">
                  <c:v>65</c:v>
                </c:pt>
                <c:pt idx="20">
                  <c:v>59</c:v>
                </c:pt>
                <c:pt idx="21">
                  <c:v>64</c:v>
                </c:pt>
                <c:pt idx="22">
                  <c:v>71</c:v>
                </c:pt>
                <c:pt idx="23">
                  <c:v>55</c:v>
                </c:pt>
                <c:pt idx="24">
                  <c:v>62</c:v>
                </c:pt>
                <c:pt idx="25">
                  <c:v>56</c:v>
                </c:pt>
                <c:pt idx="26">
                  <c:v>79</c:v>
                </c:pt>
                <c:pt idx="27">
                  <c:v>62</c:v>
                </c:pt>
                <c:pt idx="28">
                  <c:v>68</c:v>
                </c:pt>
                <c:pt idx="29">
                  <c:v>60</c:v>
                </c:pt>
                <c:pt idx="30">
                  <c:v>73</c:v>
                </c:pt>
                <c:pt idx="31">
                  <c:v>54</c:v>
                </c:pt>
                <c:pt idx="32">
                  <c:v>79</c:v>
                </c:pt>
                <c:pt idx="33">
                  <c:v>70</c:v>
                </c:pt>
                <c:pt idx="34">
                  <c:v>60</c:v>
                </c:pt>
                <c:pt idx="35">
                  <c:v>69</c:v>
                </c:pt>
                <c:pt idx="36">
                  <c:v>66</c:v>
                </c:pt>
                <c:pt idx="37">
                  <c:v>62</c:v>
                </c:pt>
                <c:pt idx="38">
                  <c:v>63</c:v>
                </c:pt>
                <c:pt idx="39">
                  <c:v>80</c:v>
                </c:pt>
                <c:pt idx="40">
                  <c:v>73</c:v>
                </c:pt>
                <c:pt idx="41">
                  <c:v>60</c:v>
                </c:pt>
                <c:pt idx="42">
                  <c:v>66</c:v>
                </c:pt>
                <c:pt idx="43">
                  <c:v>67</c:v>
                </c:pt>
                <c:pt idx="44">
                  <c:v>54</c:v>
                </c:pt>
                <c:pt idx="45">
                  <c:v>62</c:v>
                </c:pt>
                <c:pt idx="46">
                  <c:v>65</c:v>
                </c:pt>
                <c:pt idx="47">
                  <c:v>66</c:v>
                </c:pt>
                <c:pt idx="48">
                  <c:v>70</c:v>
                </c:pt>
                <c:pt idx="49">
                  <c:v>75</c:v>
                </c:pt>
                <c:pt idx="50">
                  <c:v>71</c:v>
                </c:pt>
                <c:pt idx="51">
                  <c:v>67</c:v>
                </c:pt>
                <c:pt idx="52">
                  <c:v>72</c:v>
                </c:pt>
                <c:pt idx="53">
                  <c:v>59</c:v>
                </c:pt>
                <c:pt idx="54">
                  <c:v>64</c:v>
                </c:pt>
                <c:pt idx="55">
                  <c:v>66</c:v>
                </c:pt>
                <c:pt idx="56">
                  <c:v>64</c:v>
                </c:pt>
                <c:pt idx="57">
                  <c:v>77</c:v>
                </c:pt>
                <c:pt idx="58">
                  <c:v>71</c:v>
                </c:pt>
                <c:pt idx="59">
                  <c:v>76</c:v>
                </c:pt>
                <c:pt idx="60">
                  <c:v>59</c:v>
                </c:pt>
                <c:pt idx="61">
                  <c:v>67</c:v>
                </c:pt>
                <c:pt idx="62">
                  <c:v>61</c:v>
                </c:pt>
                <c:pt idx="63">
                  <c:v>59</c:v>
                </c:pt>
                <c:pt idx="64">
                  <c:v>52</c:v>
                </c:pt>
                <c:pt idx="65">
                  <c:v>64</c:v>
                </c:pt>
                <c:pt idx="66">
                  <c:v>70</c:v>
                </c:pt>
                <c:pt idx="67">
                  <c:v>70</c:v>
                </c:pt>
                <c:pt idx="68">
                  <c:v>65</c:v>
                </c:pt>
                <c:pt idx="69">
                  <c:v>71</c:v>
                </c:pt>
                <c:pt idx="70">
                  <c:v>64</c:v>
                </c:pt>
                <c:pt idx="71">
                  <c:v>63</c:v>
                </c:pt>
                <c:pt idx="72">
                  <c:v>63</c:v>
                </c:pt>
                <c:pt idx="73">
                  <c:v>71</c:v>
                </c:pt>
                <c:pt idx="74">
                  <c:v>58</c:v>
                </c:pt>
                <c:pt idx="75">
                  <c:v>55</c:v>
                </c:pt>
                <c:pt idx="76">
                  <c:v>64</c:v>
                </c:pt>
                <c:pt idx="77">
                  <c:v>68</c:v>
                </c:pt>
                <c:pt idx="78">
                  <c:v>64</c:v>
                </c:pt>
                <c:pt idx="79">
                  <c:v>66</c:v>
                </c:pt>
                <c:pt idx="80">
                  <c:v>53</c:v>
                </c:pt>
                <c:pt idx="81">
                  <c:v>66</c:v>
                </c:pt>
                <c:pt idx="82">
                  <c:v>56</c:v>
                </c:pt>
                <c:pt idx="83">
                  <c:v>60</c:v>
                </c:pt>
                <c:pt idx="84">
                  <c:v>64</c:v>
                </c:pt>
                <c:pt idx="85">
                  <c:v>75</c:v>
                </c:pt>
                <c:pt idx="86">
                  <c:v>57</c:v>
                </c:pt>
                <c:pt idx="87">
                  <c:v>62</c:v>
                </c:pt>
                <c:pt idx="88">
                  <c:v>54</c:v>
                </c:pt>
                <c:pt idx="89">
                  <c:v>64</c:v>
                </c:pt>
                <c:pt idx="90">
                  <c:v>58</c:v>
                </c:pt>
                <c:pt idx="91">
                  <c:v>60</c:v>
                </c:pt>
                <c:pt idx="92">
                  <c:v>55</c:v>
                </c:pt>
                <c:pt idx="93">
                  <c:v>63</c:v>
                </c:pt>
                <c:pt idx="94">
                  <c:v>61</c:v>
                </c:pt>
                <c:pt idx="95">
                  <c:v>77</c:v>
                </c:pt>
                <c:pt idx="96">
                  <c:v>56</c:v>
                </c:pt>
                <c:pt idx="97">
                  <c:v>59</c:v>
                </c:pt>
                <c:pt idx="98">
                  <c:v>52</c:v>
                </c:pt>
                <c:pt idx="99">
                  <c:v>64</c:v>
                </c:pt>
              </c:numCache>
            </c:numRef>
          </c:yVal>
          <c:smooth val="1"/>
          <c:extLst>
            <c:ext xmlns:c16="http://schemas.microsoft.com/office/drawing/2014/chart" uri="{C3380CC4-5D6E-409C-BE32-E72D297353CC}">
              <c16:uniqueId val="{00000000-1CBE-4301-9355-2253F593EB90}"/>
            </c:ext>
          </c:extLst>
        </c:ser>
        <c:dLbls>
          <c:showLegendKey val="0"/>
          <c:showVal val="0"/>
          <c:showCatName val="0"/>
          <c:showSerName val="0"/>
          <c:showPercent val="0"/>
          <c:showBubbleSize val="0"/>
        </c:dLbls>
        <c:axId val="329974112"/>
        <c:axId val="329974440"/>
      </c:scatterChart>
      <c:scatterChart>
        <c:scatterStyle val="smoothMarker"/>
        <c:varyColors val="0"/>
        <c:ser>
          <c:idx val="1"/>
          <c:order val="1"/>
          <c:tx>
            <c:strRef>
              <c:f>simpleMazeData!$Y$1</c:f>
              <c:strCache>
                <c:ptCount val="1"/>
                <c:pt idx="0">
                  <c:v>Time (ms)</c:v>
                </c:pt>
              </c:strCache>
            </c:strRef>
          </c:tx>
          <c:spPr>
            <a:ln w="19050" cap="rnd">
              <a:solidFill>
                <a:schemeClr val="accent2"/>
              </a:solidFill>
              <a:round/>
            </a:ln>
            <a:effectLst/>
          </c:spPr>
          <c:marker>
            <c:symbol val="none"/>
          </c:marker>
          <c:xVal>
            <c:numRef>
              <c:f>simpleMazeData!$W$2:$W$101</c:f>
              <c:numCache>
                <c:formatCode>General</c:formatCode>
                <c:ptCount val="100"/>
                <c:pt idx="0">
                  <c:v>5</c:v>
                </c:pt>
                <c:pt idx="1">
                  <c:v>10</c:v>
                </c:pt>
                <c:pt idx="2">
                  <c:v>15</c:v>
                </c:pt>
                <c:pt idx="3">
                  <c:v>20</c:v>
                </c:pt>
                <c:pt idx="4">
                  <c:v>25</c:v>
                </c:pt>
                <c:pt idx="5">
                  <c:v>30</c:v>
                </c:pt>
                <c:pt idx="6">
                  <c:v>35</c:v>
                </c:pt>
                <c:pt idx="7">
                  <c:v>40</c:v>
                </c:pt>
                <c:pt idx="8">
                  <c:v>45</c:v>
                </c:pt>
                <c:pt idx="9">
                  <c:v>50</c:v>
                </c:pt>
                <c:pt idx="10">
                  <c:v>55</c:v>
                </c:pt>
                <c:pt idx="11">
                  <c:v>60</c:v>
                </c:pt>
                <c:pt idx="12">
                  <c:v>65</c:v>
                </c:pt>
                <c:pt idx="13">
                  <c:v>70</c:v>
                </c:pt>
                <c:pt idx="14">
                  <c:v>75</c:v>
                </c:pt>
                <c:pt idx="15">
                  <c:v>80</c:v>
                </c:pt>
                <c:pt idx="16">
                  <c:v>85</c:v>
                </c:pt>
                <c:pt idx="17">
                  <c:v>90</c:v>
                </c:pt>
                <c:pt idx="18">
                  <c:v>95</c:v>
                </c:pt>
                <c:pt idx="19">
                  <c:v>100</c:v>
                </c:pt>
                <c:pt idx="20">
                  <c:v>105</c:v>
                </c:pt>
                <c:pt idx="21">
                  <c:v>110</c:v>
                </c:pt>
                <c:pt idx="22">
                  <c:v>115</c:v>
                </c:pt>
                <c:pt idx="23">
                  <c:v>120</c:v>
                </c:pt>
                <c:pt idx="24">
                  <c:v>125</c:v>
                </c:pt>
                <c:pt idx="25">
                  <c:v>130</c:v>
                </c:pt>
                <c:pt idx="26">
                  <c:v>135</c:v>
                </c:pt>
                <c:pt idx="27">
                  <c:v>140</c:v>
                </c:pt>
                <c:pt idx="28">
                  <c:v>145</c:v>
                </c:pt>
                <c:pt idx="29">
                  <c:v>150</c:v>
                </c:pt>
                <c:pt idx="30">
                  <c:v>155</c:v>
                </c:pt>
                <c:pt idx="31">
                  <c:v>160</c:v>
                </c:pt>
                <c:pt idx="32">
                  <c:v>165</c:v>
                </c:pt>
                <c:pt idx="33">
                  <c:v>170</c:v>
                </c:pt>
                <c:pt idx="34">
                  <c:v>175</c:v>
                </c:pt>
                <c:pt idx="35">
                  <c:v>180</c:v>
                </c:pt>
                <c:pt idx="36">
                  <c:v>185</c:v>
                </c:pt>
                <c:pt idx="37">
                  <c:v>190</c:v>
                </c:pt>
                <c:pt idx="38">
                  <c:v>195</c:v>
                </c:pt>
                <c:pt idx="39">
                  <c:v>200</c:v>
                </c:pt>
                <c:pt idx="40">
                  <c:v>205</c:v>
                </c:pt>
                <c:pt idx="41">
                  <c:v>210</c:v>
                </c:pt>
                <c:pt idx="42">
                  <c:v>215</c:v>
                </c:pt>
                <c:pt idx="43">
                  <c:v>220</c:v>
                </c:pt>
                <c:pt idx="44">
                  <c:v>225</c:v>
                </c:pt>
                <c:pt idx="45">
                  <c:v>230</c:v>
                </c:pt>
                <c:pt idx="46">
                  <c:v>235</c:v>
                </c:pt>
                <c:pt idx="47">
                  <c:v>240</c:v>
                </c:pt>
                <c:pt idx="48">
                  <c:v>245</c:v>
                </c:pt>
                <c:pt idx="49">
                  <c:v>250</c:v>
                </c:pt>
                <c:pt idx="50">
                  <c:v>255</c:v>
                </c:pt>
                <c:pt idx="51">
                  <c:v>260</c:v>
                </c:pt>
                <c:pt idx="52">
                  <c:v>265</c:v>
                </c:pt>
                <c:pt idx="53">
                  <c:v>270</c:v>
                </c:pt>
                <c:pt idx="54">
                  <c:v>275</c:v>
                </c:pt>
                <c:pt idx="55">
                  <c:v>280</c:v>
                </c:pt>
                <c:pt idx="56">
                  <c:v>285</c:v>
                </c:pt>
                <c:pt idx="57">
                  <c:v>290</c:v>
                </c:pt>
                <c:pt idx="58">
                  <c:v>295</c:v>
                </c:pt>
                <c:pt idx="59">
                  <c:v>300</c:v>
                </c:pt>
                <c:pt idx="60">
                  <c:v>305</c:v>
                </c:pt>
                <c:pt idx="61">
                  <c:v>310</c:v>
                </c:pt>
                <c:pt idx="62">
                  <c:v>315</c:v>
                </c:pt>
                <c:pt idx="63">
                  <c:v>320</c:v>
                </c:pt>
                <c:pt idx="64">
                  <c:v>325</c:v>
                </c:pt>
                <c:pt idx="65">
                  <c:v>330</c:v>
                </c:pt>
                <c:pt idx="66">
                  <c:v>335</c:v>
                </c:pt>
                <c:pt idx="67">
                  <c:v>340</c:v>
                </c:pt>
                <c:pt idx="68">
                  <c:v>345</c:v>
                </c:pt>
                <c:pt idx="69">
                  <c:v>350</c:v>
                </c:pt>
                <c:pt idx="70">
                  <c:v>355</c:v>
                </c:pt>
                <c:pt idx="71">
                  <c:v>360</c:v>
                </c:pt>
                <c:pt idx="72">
                  <c:v>365</c:v>
                </c:pt>
                <c:pt idx="73">
                  <c:v>370</c:v>
                </c:pt>
                <c:pt idx="74">
                  <c:v>375</c:v>
                </c:pt>
                <c:pt idx="75">
                  <c:v>380</c:v>
                </c:pt>
                <c:pt idx="76">
                  <c:v>385</c:v>
                </c:pt>
                <c:pt idx="77">
                  <c:v>390</c:v>
                </c:pt>
                <c:pt idx="78">
                  <c:v>395</c:v>
                </c:pt>
                <c:pt idx="79">
                  <c:v>400</c:v>
                </c:pt>
                <c:pt idx="80">
                  <c:v>405</c:v>
                </c:pt>
                <c:pt idx="81">
                  <c:v>410</c:v>
                </c:pt>
                <c:pt idx="82">
                  <c:v>415</c:v>
                </c:pt>
                <c:pt idx="83">
                  <c:v>420</c:v>
                </c:pt>
                <c:pt idx="84">
                  <c:v>425</c:v>
                </c:pt>
                <c:pt idx="85">
                  <c:v>430</c:v>
                </c:pt>
                <c:pt idx="86">
                  <c:v>435</c:v>
                </c:pt>
                <c:pt idx="87">
                  <c:v>440</c:v>
                </c:pt>
                <c:pt idx="88">
                  <c:v>445</c:v>
                </c:pt>
                <c:pt idx="89">
                  <c:v>450</c:v>
                </c:pt>
                <c:pt idx="90">
                  <c:v>455</c:v>
                </c:pt>
                <c:pt idx="91">
                  <c:v>460</c:v>
                </c:pt>
                <c:pt idx="92">
                  <c:v>465</c:v>
                </c:pt>
                <c:pt idx="93">
                  <c:v>470</c:v>
                </c:pt>
                <c:pt idx="94">
                  <c:v>475</c:v>
                </c:pt>
                <c:pt idx="95">
                  <c:v>480</c:v>
                </c:pt>
                <c:pt idx="96">
                  <c:v>485</c:v>
                </c:pt>
                <c:pt idx="97">
                  <c:v>490</c:v>
                </c:pt>
                <c:pt idx="98">
                  <c:v>495</c:v>
                </c:pt>
                <c:pt idx="99">
                  <c:v>500</c:v>
                </c:pt>
              </c:numCache>
            </c:numRef>
          </c:xVal>
          <c:yVal>
            <c:numRef>
              <c:f>simpleMazeData!$Y$2:$Y$101</c:f>
              <c:numCache>
                <c:formatCode>General</c:formatCode>
                <c:ptCount val="100"/>
                <c:pt idx="0">
                  <c:v>187</c:v>
                </c:pt>
                <c:pt idx="1">
                  <c:v>96</c:v>
                </c:pt>
                <c:pt idx="2">
                  <c:v>113</c:v>
                </c:pt>
                <c:pt idx="3">
                  <c:v>200</c:v>
                </c:pt>
                <c:pt idx="4">
                  <c:v>175</c:v>
                </c:pt>
                <c:pt idx="5">
                  <c:v>207</c:v>
                </c:pt>
                <c:pt idx="6">
                  <c:v>253</c:v>
                </c:pt>
                <c:pt idx="7">
                  <c:v>294</c:v>
                </c:pt>
                <c:pt idx="8">
                  <c:v>311</c:v>
                </c:pt>
                <c:pt idx="9">
                  <c:v>515</c:v>
                </c:pt>
                <c:pt idx="10">
                  <c:v>487</c:v>
                </c:pt>
                <c:pt idx="11">
                  <c:v>402</c:v>
                </c:pt>
                <c:pt idx="12">
                  <c:v>460</c:v>
                </c:pt>
                <c:pt idx="13">
                  <c:v>465</c:v>
                </c:pt>
                <c:pt idx="14">
                  <c:v>509</c:v>
                </c:pt>
                <c:pt idx="15">
                  <c:v>560</c:v>
                </c:pt>
                <c:pt idx="16">
                  <c:v>590</c:v>
                </c:pt>
                <c:pt idx="17">
                  <c:v>590</c:v>
                </c:pt>
                <c:pt idx="18">
                  <c:v>630</c:v>
                </c:pt>
                <c:pt idx="19">
                  <c:v>666</c:v>
                </c:pt>
                <c:pt idx="20">
                  <c:v>708</c:v>
                </c:pt>
                <c:pt idx="21">
                  <c:v>737</c:v>
                </c:pt>
                <c:pt idx="22">
                  <c:v>768</c:v>
                </c:pt>
                <c:pt idx="23">
                  <c:v>791</c:v>
                </c:pt>
                <c:pt idx="24">
                  <c:v>824</c:v>
                </c:pt>
                <c:pt idx="25">
                  <c:v>885</c:v>
                </c:pt>
                <c:pt idx="26">
                  <c:v>989</c:v>
                </c:pt>
                <c:pt idx="27">
                  <c:v>928</c:v>
                </c:pt>
                <c:pt idx="28">
                  <c:v>973</c:v>
                </c:pt>
                <c:pt idx="29">
                  <c:v>996</c:v>
                </c:pt>
                <c:pt idx="30">
                  <c:v>1028</c:v>
                </c:pt>
                <c:pt idx="31">
                  <c:v>1114</c:v>
                </c:pt>
                <c:pt idx="32">
                  <c:v>1174</c:v>
                </c:pt>
                <c:pt idx="33">
                  <c:v>1168</c:v>
                </c:pt>
                <c:pt idx="34">
                  <c:v>1174</c:v>
                </c:pt>
                <c:pt idx="35">
                  <c:v>1245</c:v>
                </c:pt>
                <c:pt idx="36">
                  <c:v>1212</c:v>
                </c:pt>
                <c:pt idx="37">
                  <c:v>1277</c:v>
                </c:pt>
                <c:pt idx="38">
                  <c:v>1259</c:v>
                </c:pt>
                <c:pt idx="39">
                  <c:v>1287</c:v>
                </c:pt>
                <c:pt idx="40">
                  <c:v>1320</c:v>
                </c:pt>
                <c:pt idx="41">
                  <c:v>1356</c:v>
                </c:pt>
                <c:pt idx="42">
                  <c:v>1392</c:v>
                </c:pt>
                <c:pt idx="43">
                  <c:v>1433</c:v>
                </c:pt>
                <c:pt idx="44">
                  <c:v>1478</c:v>
                </c:pt>
                <c:pt idx="45">
                  <c:v>1493</c:v>
                </c:pt>
                <c:pt idx="46">
                  <c:v>1515</c:v>
                </c:pt>
                <c:pt idx="47">
                  <c:v>1648</c:v>
                </c:pt>
                <c:pt idx="48">
                  <c:v>1669</c:v>
                </c:pt>
                <c:pt idx="49">
                  <c:v>1647</c:v>
                </c:pt>
                <c:pt idx="50">
                  <c:v>1678</c:v>
                </c:pt>
                <c:pt idx="51">
                  <c:v>1724</c:v>
                </c:pt>
                <c:pt idx="52">
                  <c:v>1730</c:v>
                </c:pt>
                <c:pt idx="53">
                  <c:v>1752</c:v>
                </c:pt>
                <c:pt idx="54">
                  <c:v>1804</c:v>
                </c:pt>
                <c:pt idx="55">
                  <c:v>1810</c:v>
                </c:pt>
                <c:pt idx="56">
                  <c:v>1879</c:v>
                </c:pt>
                <c:pt idx="57">
                  <c:v>1891</c:v>
                </c:pt>
                <c:pt idx="58">
                  <c:v>1939</c:v>
                </c:pt>
                <c:pt idx="59">
                  <c:v>1940</c:v>
                </c:pt>
                <c:pt idx="60">
                  <c:v>1990</c:v>
                </c:pt>
                <c:pt idx="61">
                  <c:v>2021</c:v>
                </c:pt>
                <c:pt idx="62">
                  <c:v>2050</c:v>
                </c:pt>
                <c:pt idx="63">
                  <c:v>2090</c:v>
                </c:pt>
                <c:pt idx="64">
                  <c:v>2120</c:v>
                </c:pt>
                <c:pt idx="65">
                  <c:v>-2103</c:v>
                </c:pt>
                <c:pt idx="66">
                  <c:v>-2101</c:v>
                </c:pt>
                <c:pt idx="67">
                  <c:v>-2082</c:v>
                </c:pt>
                <c:pt idx="68">
                  <c:v>-2058</c:v>
                </c:pt>
                <c:pt idx="69">
                  <c:v>-2038</c:v>
                </c:pt>
                <c:pt idx="70">
                  <c:v>-2000</c:v>
                </c:pt>
                <c:pt idx="71">
                  <c:v>-1971</c:v>
                </c:pt>
                <c:pt idx="72">
                  <c:v>-1936</c:v>
                </c:pt>
                <c:pt idx="73">
                  <c:v>-1871</c:v>
                </c:pt>
                <c:pt idx="74">
                  <c:v>-1859</c:v>
                </c:pt>
                <c:pt idx="75">
                  <c:v>-1827</c:v>
                </c:pt>
                <c:pt idx="76">
                  <c:v>-1782</c:v>
                </c:pt>
                <c:pt idx="77">
                  <c:v>-1782</c:v>
                </c:pt>
                <c:pt idx="78">
                  <c:v>-1663</c:v>
                </c:pt>
                <c:pt idx="79">
                  <c:v>-1672</c:v>
                </c:pt>
                <c:pt idx="80">
                  <c:v>-1608</c:v>
                </c:pt>
                <c:pt idx="81">
                  <c:v>-1580</c:v>
                </c:pt>
                <c:pt idx="82">
                  <c:v>-1566</c:v>
                </c:pt>
                <c:pt idx="83">
                  <c:v>-1493</c:v>
                </c:pt>
                <c:pt idx="84">
                  <c:v>-1440</c:v>
                </c:pt>
                <c:pt idx="85">
                  <c:v>-1480</c:v>
                </c:pt>
                <c:pt idx="86">
                  <c:v>-1370</c:v>
                </c:pt>
                <c:pt idx="87">
                  <c:v>-1388</c:v>
                </c:pt>
                <c:pt idx="88">
                  <c:v>-1412</c:v>
                </c:pt>
                <c:pt idx="89">
                  <c:v>-1367</c:v>
                </c:pt>
                <c:pt idx="90">
                  <c:v>-1337</c:v>
                </c:pt>
                <c:pt idx="91">
                  <c:v>-1297</c:v>
                </c:pt>
                <c:pt idx="92">
                  <c:v>-1280</c:v>
                </c:pt>
                <c:pt idx="93">
                  <c:v>-1212</c:v>
                </c:pt>
                <c:pt idx="94">
                  <c:v>-1175</c:v>
                </c:pt>
                <c:pt idx="95">
                  <c:v>-1166</c:v>
                </c:pt>
                <c:pt idx="96">
                  <c:v>-1134</c:v>
                </c:pt>
                <c:pt idx="97">
                  <c:v>-1085</c:v>
                </c:pt>
                <c:pt idx="98">
                  <c:v>-1048</c:v>
                </c:pt>
                <c:pt idx="99">
                  <c:v>-1033</c:v>
                </c:pt>
              </c:numCache>
            </c:numRef>
          </c:yVal>
          <c:smooth val="1"/>
          <c:extLst>
            <c:ext xmlns:c16="http://schemas.microsoft.com/office/drawing/2014/chart" uri="{C3380CC4-5D6E-409C-BE32-E72D297353CC}">
              <c16:uniqueId val="{00000001-1CBE-4301-9355-2253F593EB90}"/>
            </c:ext>
          </c:extLst>
        </c:ser>
        <c:dLbls>
          <c:showLegendKey val="0"/>
          <c:showVal val="0"/>
          <c:showCatName val="0"/>
          <c:showSerName val="0"/>
          <c:showPercent val="0"/>
          <c:showBubbleSize val="0"/>
        </c:dLbls>
        <c:axId val="681236584"/>
        <c:axId val="681236256"/>
      </c:scatterChart>
      <c:valAx>
        <c:axId val="329974112"/>
        <c:scaling>
          <c:orientation val="minMax"/>
          <c:max val="500"/>
        </c:scaling>
        <c:delete val="0"/>
        <c:axPos val="b"/>
        <c:majorGridlines>
          <c:spPr>
            <a:ln w="9525" cap="flat" cmpd="sng" algn="ctr">
              <a:solidFill>
                <a:schemeClr val="tx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440"/>
        <c:crosses val="autoZero"/>
        <c:crossBetween val="midCat"/>
      </c:valAx>
      <c:valAx>
        <c:axId val="329974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Step</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112"/>
        <c:crosses val="autoZero"/>
        <c:crossBetween val="midCat"/>
      </c:valAx>
      <c:valAx>
        <c:axId val="681236256"/>
        <c:scaling>
          <c:orientation val="minMax"/>
        </c:scaling>
        <c:delete val="0"/>
        <c:axPos val="r"/>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1236584"/>
        <c:crosses val="max"/>
        <c:crossBetween val="midCat"/>
      </c:valAx>
      <c:valAx>
        <c:axId val="681236584"/>
        <c:scaling>
          <c:orientation val="minMax"/>
        </c:scaling>
        <c:delete val="1"/>
        <c:axPos val="b"/>
        <c:numFmt formatCode="General" sourceLinked="1"/>
        <c:majorTickMark val="out"/>
        <c:minorTickMark val="none"/>
        <c:tickLblPos val="nextTo"/>
        <c:crossAx val="681236256"/>
        <c:crosses val="autoZero"/>
        <c:crossBetween val="midCat"/>
      </c:valAx>
      <c:spPr>
        <a:noFill/>
        <a:ln>
          <a:noFill/>
        </a:ln>
        <a:effectLst/>
      </c:spPr>
    </c:plotArea>
    <c:legend>
      <c:legendPos val="r"/>
      <c:layout>
        <c:manualLayout>
          <c:xMode val="edge"/>
          <c:yMode val="edge"/>
          <c:x val="0.14440817981478729"/>
          <c:y val="0.1211566783318752"/>
          <c:w val="0.69049748056257121"/>
          <c:h val="9.143627879848349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Complex Maze Value</a:t>
            </a:r>
            <a:r>
              <a:rPr lang="en-US" baseline="0"/>
              <a:t> Iteration (Rewards)</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7747981973951376E-2"/>
          <c:y val="0.17171296296296296"/>
          <c:w val="0.80496567498638127"/>
          <c:h val="0.62271617089530473"/>
        </c:manualLayout>
      </c:layout>
      <c:scatterChart>
        <c:scatterStyle val="smoothMarker"/>
        <c:varyColors val="0"/>
        <c:ser>
          <c:idx val="0"/>
          <c:order val="0"/>
          <c:tx>
            <c:strRef>
              <c:f>simpleMazeData!$Z$1</c:f>
              <c:strCache>
                <c:ptCount val="1"/>
                <c:pt idx="0">
                  <c:v>Rewards</c:v>
                </c:pt>
              </c:strCache>
            </c:strRef>
          </c:tx>
          <c:spPr>
            <a:ln w="19050" cap="rnd">
              <a:solidFill>
                <a:schemeClr val="accent1"/>
              </a:solidFill>
              <a:round/>
            </a:ln>
            <a:effectLst/>
          </c:spPr>
          <c:marker>
            <c:symbol val="none"/>
          </c:marker>
          <c:xVal>
            <c:numRef>
              <c:f>simpleMazeData!$W$2:$W$101</c:f>
              <c:numCache>
                <c:formatCode>General</c:formatCode>
                <c:ptCount val="100"/>
                <c:pt idx="0">
                  <c:v>5</c:v>
                </c:pt>
                <c:pt idx="1">
                  <c:v>10</c:v>
                </c:pt>
                <c:pt idx="2">
                  <c:v>15</c:v>
                </c:pt>
                <c:pt idx="3">
                  <c:v>20</c:v>
                </c:pt>
                <c:pt idx="4">
                  <c:v>25</c:v>
                </c:pt>
                <c:pt idx="5">
                  <c:v>30</c:v>
                </c:pt>
                <c:pt idx="6">
                  <c:v>35</c:v>
                </c:pt>
                <c:pt idx="7">
                  <c:v>40</c:v>
                </c:pt>
                <c:pt idx="8">
                  <c:v>45</c:v>
                </c:pt>
                <c:pt idx="9">
                  <c:v>50</c:v>
                </c:pt>
                <c:pt idx="10">
                  <c:v>55</c:v>
                </c:pt>
                <c:pt idx="11">
                  <c:v>60</c:v>
                </c:pt>
                <c:pt idx="12">
                  <c:v>65</c:v>
                </c:pt>
                <c:pt idx="13">
                  <c:v>70</c:v>
                </c:pt>
                <c:pt idx="14">
                  <c:v>75</c:v>
                </c:pt>
                <c:pt idx="15">
                  <c:v>80</c:v>
                </c:pt>
                <c:pt idx="16">
                  <c:v>85</c:v>
                </c:pt>
                <c:pt idx="17">
                  <c:v>90</c:v>
                </c:pt>
                <c:pt idx="18">
                  <c:v>95</c:v>
                </c:pt>
                <c:pt idx="19">
                  <c:v>100</c:v>
                </c:pt>
                <c:pt idx="20">
                  <c:v>105</c:v>
                </c:pt>
                <c:pt idx="21">
                  <c:v>110</c:v>
                </c:pt>
                <c:pt idx="22">
                  <c:v>115</c:v>
                </c:pt>
                <c:pt idx="23">
                  <c:v>120</c:v>
                </c:pt>
                <c:pt idx="24">
                  <c:v>125</c:v>
                </c:pt>
                <c:pt idx="25">
                  <c:v>130</c:v>
                </c:pt>
                <c:pt idx="26">
                  <c:v>135</c:v>
                </c:pt>
                <c:pt idx="27">
                  <c:v>140</c:v>
                </c:pt>
                <c:pt idx="28">
                  <c:v>145</c:v>
                </c:pt>
                <c:pt idx="29">
                  <c:v>150</c:v>
                </c:pt>
                <c:pt idx="30">
                  <c:v>155</c:v>
                </c:pt>
                <c:pt idx="31">
                  <c:v>160</c:v>
                </c:pt>
                <c:pt idx="32">
                  <c:v>165</c:v>
                </c:pt>
                <c:pt idx="33">
                  <c:v>170</c:v>
                </c:pt>
                <c:pt idx="34">
                  <c:v>175</c:v>
                </c:pt>
                <c:pt idx="35">
                  <c:v>180</c:v>
                </c:pt>
                <c:pt idx="36">
                  <c:v>185</c:v>
                </c:pt>
                <c:pt idx="37">
                  <c:v>190</c:v>
                </c:pt>
                <c:pt idx="38">
                  <c:v>195</c:v>
                </c:pt>
                <c:pt idx="39">
                  <c:v>200</c:v>
                </c:pt>
                <c:pt idx="40">
                  <c:v>205</c:v>
                </c:pt>
                <c:pt idx="41">
                  <c:v>210</c:v>
                </c:pt>
                <c:pt idx="42">
                  <c:v>215</c:v>
                </c:pt>
                <c:pt idx="43">
                  <c:v>220</c:v>
                </c:pt>
                <c:pt idx="44">
                  <c:v>225</c:v>
                </c:pt>
                <c:pt idx="45">
                  <c:v>230</c:v>
                </c:pt>
                <c:pt idx="46">
                  <c:v>235</c:v>
                </c:pt>
                <c:pt idx="47">
                  <c:v>240</c:v>
                </c:pt>
                <c:pt idx="48">
                  <c:v>245</c:v>
                </c:pt>
                <c:pt idx="49">
                  <c:v>250</c:v>
                </c:pt>
                <c:pt idx="50">
                  <c:v>255</c:v>
                </c:pt>
                <c:pt idx="51">
                  <c:v>260</c:v>
                </c:pt>
                <c:pt idx="52">
                  <c:v>265</c:v>
                </c:pt>
                <c:pt idx="53">
                  <c:v>270</c:v>
                </c:pt>
                <c:pt idx="54">
                  <c:v>275</c:v>
                </c:pt>
                <c:pt idx="55">
                  <c:v>280</c:v>
                </c:pt>
                <c:pt idx="56">
                  <c:v>285</c:v>
                </c:pt>
                <c:pt idx="57">
                  <c:v>290</c:v>
                </c:pt>
                <c:pt idx="58">
                  <c:v>295</c:v>
                </c:pt>
                <c:pt idx="59">
                  <c:v>300</c:v>
                </c:pt>
                <c:pt idx="60">
                  <c:v>305</c:v>
                </c:pt>
                <c:pt idx="61">
                  <c:v>310</c:v>
                </c:pt>
                <c:pt idx="62">
                  <c:v>315</c:v>
                </c:pt>
                <c:pt idx="63">
                  <c:v>320</c:v>
                </c:pt>
                <c:pt idx="64">
                  <c:v>325</c:v>
                </c:pt>
                <c:pt idx="65">
                  <c:v>330</c:v>
                </c:pt>
                <c:pt idx="66">
                  <c:v>335</c:v>
                </c:pt>
                <c:pt idx="67">
                  <c:v>340</c:v>
                </c:pt>
                <c:pt idx="68">
                  <c:v>345</c:v>
                </c:pt>
                <c:pt idx="69">
                  <c:v>350</c:v>
                </c:pt>
                <c:pt idx="70">
                  <c:v>355</c:v>
                </c:pt>
                <c:pt idx="71">
                  <c:v>360</c:v>
                </c:pt>
                <c:pt idx="72">
                  <c:v>365</c:v>
                </c:pt>
                <c:pt idx="73">
                  <c:v>370</c:v>
                </c:pt>
                <c:pt idx="74">
                  <c:v>375</c:v>
                </c:pt>
                <c:pt idx="75">
                  <c:v>380</c:v>
                </c:pt>
                <c:pt idx="76">
                  <c:v>385</c:v>
                </c:pt>
                <c:pt idx="77">
                  <c:v>390</c:v>
                </c:pt>
                <c:pt idx="78">
                  <c:v>395</c:v>
                </c:pt>
                <c:pt idx="79">
                  <c:v>400</c:v>
                </c:pt>
                <c:pt idx="80">
                  <c:v>405</c:v>
                </c:pt>
                <c:pt idx="81">
                  <c:v>410</c:v>
                </c:pt>
                <c:pt idx="82">
                  <c:v>415</c:v>
                </c:pt>
                <c:pt idx="83">
                  <c:v>420</c:v>
                </c:pt>
                <c:pt idx="84">
                  <c:v>425</c:v>
                </c:pt>
                <c:pt idx="85">
                  <c:v>430</c:v>
                </c:pt>
                <c:pt idx="86">
                  <c:v>435</c:v>
                </c:pt>
                <c:pt idx="87">
                  <c:v>440</c:v>
                </c:pt>
                <c:pt idx="88">
                  <c:v>445</c:v>
                </c:pt>
                <c:pt idx="89">
                  <c:v>450</c:v>
                </c:pt>
                <c:pt idx="90">
                  <c:v>455</c:v>
                </c:pt>
                <c:pt idx="91">
                  <c:v>460</c:v>
                </c:pt>
                <c:pt idx="92">
                  <c:v>465</c:v>
                </c:pt>
                <c:pt idx="93">
                  <c:v>470</c:v>
                </c:pt>
                <c:pt idx="94">
                  <c:v>475</c:v>
                </c:pt>
                <c:pt idx="95">
                  <c:v>480</c:v>
                </c:pt>
                <c:pt idx="96">
                  <c:v>485</c:v>
                </c:pt>
                <c:pt idx="97">
                  <c:v>490</c:v>
                </c:pt>
                <c:pt idx="98">
                  <c:v>495</c:v>
                </c:pt>
                <c:pt idx="99">
                  <c:v>500</c:v>
                </c:pt>
              </c:numCache>
            </c:numRef>
          </c:xVal>
          <c:yVal>
            <c:numRef>
              <c:f>simpleMazeData!$Z$2:$Z$101</c:f>
              <c:numCache>
                <c:formatCode>General</c:formatCode>
                <c:ptCount val="100"/>
                <c:pt idx="0">
                  <c:v>-38828</c:v>
                </c:pt>
                <c:pt idx="1">
                  <c:v>-16300</c:v>
                </c:pt>
                <c:pt idx="2">
                  <c:v>-45456</c:v>
                </c:pt>
                <c:pt idx="3">
                  <c:v>40</c:v>
                </c:pt>
                <c:pt idx="4">
                  <c:v>44</c:v>
                </c:pt>
                <c:pt idx="5">
                  <c:v>36</c:v>
                </c:pt>
                <c:pt idx="6">
                  <c:v>27</c:v>
                </c:pt>
                <c:pt idx="7">
                  <c:v>42</c:v>
                </c:pt>
                <c:pt idx="8">
                  <c:v>42</c:v>
                </c:pt>
                <c:pt idx="9">
                  <c:v>46</c:v>
                </c:pt>
                <c:pt idx="10">
                  <c:v>27</c:v>
                </c:pt>
                <c:pt idx="11">
                  <c:v>27</c:v>
                </c:pt>
                <c:pt idx="12">
                  <c:v>33</c:v>
                </c:pt>
                <c:pt idx="13">
                  <c:v>34</c:v>
                </c:pt>
                <c:pt idx="14">
                  <c:v>39</c:v>
                </c:pt>
                <c:pt idx="15">
                  <c:v>36</c:v>
                </c:pt>
                <c:pt idx="16">
                  <c:v>40</c:v>
                </c:pt>
                <c:pt idx="17">
                  <c:v>42</c:v>
                </c:pt>
                <c:pt idx="18">
                  <c:v>42</c:v>
                </c:pt>
                <c:pt idx="19">
                  <c:v>37</c:v>
                </c:pt>
                <c:pt idx="20">
                  <c:v>43</c:v>
                </c:pt>
                <c:pt idx="21">
                  <c:v>38</c:v>
                </c:pt>
                <c:pt idx="22">
                  <c:v>31</c:v>
                </c:pt>
                <c:pt idx="23">
                  <c:v>47</c:v>
                </c:pt>
                <c:pt idx="24">
                  <c:v>40</c:v>
                </c:pt>
                <c:pt idx="25">
                  <c:v>46</c:v>
                </c:pt>
                <c:pt idx="26">
                  <c:v>23</c:v>
                </c:pt>
                <c:pt idx="27">
                  <c:v>40</c:v>
                </c:pt>
                <c:pt idx="28">
                  <c:v>34</c:v>
                </c:pt>
                <c:pt idx="29">
                  <c:v>42</c:v>
                </c:pt>
                <c:pt idx="30">
                  <c:v>29</c:v>
                </c:pt>
                <c:pt idx="31">
                  <c:v>48</c:v>
                </c:pt>
                <c:pt idx="32">
                  <c:v>23</c:v>
                </c:pt>
                <c:pt idx="33">
                  <c:v>32</c:v>
                </c:pt>
                <c:pt idx="34">
                  <c:v>42</c:v>
                </c:pt>
                <c:pt idx="35">
                  <c:v>33</c:v>
                </c:pt>
                <c:pt idx="36">
                  <c:v>36</c:v>
                </c:pt>
                <c:pt idx="37">
                  <c:v>40</c:v>
                </c:pt>
                <c:pt idx="38">
                  <c:v>39</c:v>
                </c:pt>
                <c:pt idx="39">
                  <c:v>22</c:v>
                </c:pt>
                <c:pt idx="40">
                  <c:v>29</c:v>
                </c:pt>
                <c:pt idx="41">
                  <c:v>42</c:v>
                </c:pt>
                <c:pt idx="42">
                  <c:v>36</c:v>
                </c:pt>
                <c:pt idx="43">
                  <c:v>35</c:v>
                </c:pt>
                <c:pt idx="44">
                  <c:v>48</c:v>
                </c:pt>
                <c:pt idx="45">
                  <c:v>40</c:v>
                </c:pt>
                <c:pt idx="46">
                  <c:v>37</c:v>
                </c:pt>
                <c:pt idx="47">
                  <c:v>36</c:v>
                </c:pt>
                <c:pt idx="48">
                  <c:v>32</c:v>
                </c:pt>
                <c:pt idx="49">
                  <c:v>27</c:v>
                </c:pt>
                <c:pt idx="50">
                  <c:v>31</c:v>
                </c:pt>
                <c:pt idx="51">
                  <c:v>35</c:v>
                </c:pt>
                <c:pt idx="52">
                  <c:v>30</c:v>
                </c:pt>
                <c:pt idx="53">
                  <c:v>43</c:v>
                </c:pt>
                <c:pt idx="54">
                  <c:v>38</c:v>
                </c:pt>
                <c:pt idx="55">
                  <c:v>36</c:v>
                </c:pt>
                <c:pt idx="56">
                  <c:v>38</c:v>
                </c:pt>
                <c:pt idx="57">
                  <c:v>25</c:v>
                </c:pt>
                <c:pt idx="58">
                  <c:v>31</c:v>
                </c:pt>
                <c:pt idx="59">
                  <c:v>26</c:v>
                </c:pt>
                <c:pt idx="60">
                  <c:v>43</c:v>
                </c:pt>
                <c:pt idx="61">
                  <c:v>35</c:v>
                </c:pt>
                <c:pt idx="62">
                  <c:v>41</c:v>
                </c:pt>
                <c:pt idx="63">
                  <c:v>43</c:v>
                </c:pt>
                <c:pt idx="64">
                  <c:v>50</c:v>
                </c:pt>
                <c:pt idx="65">
                  <c:v>38</c:v>
                </c:pt>
                <c:pt idx="66">
                  <c:v>32</c:v>
                </c:pt>
                <c:pt idx="67">
                  <c:v>32</c:v>
                </c:pt>
                <c:pt idx="68">
                  <c:v>37</c:v>
                </c:pt>
                <c:pt idx="69">
                  <c:v>31</c:v>
                </c:pt>
                <c:pt idx="70">
                  <c:v>38</c:v>
                </c:pt>
                <c:pt idx="71">
                  <c:v>39</c:v>
                </c:pt>
                <c:pt idx="72">
                  <c:v>39</c:v>
                </c:pt>
                <c:pt idx="73">
                  <c:v>31</c:v>
                </c:pt>
                <c:pt idx="74">
                  <c:v>44</c:v>
                </c:pt>
                <c:pt idx="75">
                  <c:v>47</c:v>
                </c:pt>
                <c:pt idx="76">
                  <c:v>38</c:v>
                </c:pt>
                <c:pt idx="77">
                  <c:v>34</c:v>
                </c:pt>
                <c:pt idx="78">
                  <c:v>38</c:v>
                </c:pt>
                <c:pt idx="79">
                  <c:v>36</c:v>
                </c:pt>
                <c:pt idx="80">
                  <c:v>49</c:v>
                </c:pt>
                <c:pt idx="81">
                  <c:v>36</c:v>
                </c:pt>
                <c:pt idx="82">
                  <c:v>46</c:v>
                </c:pt>
                <c:pt idx="83">
                  <c:v>42</c:v>
                </c:pt>
                <c:pt idx="84">
                  <c:v>38</c:v>
                </c:pt>
                <c:pt idx="85">
                  <c:v>27</c:v>
                </c:pt>
                <c:pt idx="86">
                  <c:v>45</c:v>
                </c:pt>
                <c:pt idx="87">
                  <c:v>40</c:v>
                </c:pt>
                <c:pt idx="88">
                  <c:v>48</c:v>
                </c:pt>
                <c:pt idx="89">
                  <c:v>38</c:v>
                </c:pt>
                <c:pt idx="90">
                  <c:v>44</c:v>
                </c:pt>
                <c:pt idx="91">
                  <c:v>42</c:v>
                </c:pt>
                <c:pt idx="92">
                  <c:v>47</c:v>
                </c:pt>
                <c:pt idx="93">
                  <c:v>39</c:v>
                </c:pt>
                <c:pt idx="94">
                  <c:v>41</c:v>
                </c:pt>
                <c:pt idx="95">
                  <c:v>25</c:v>
                </c:pt>
                <c:pt idx="96">
                  <c:v>46</c:v>
                </c:pt>
                <c:pt idx="97">
                  <c:v>43</c:v>
                </c:pt>
                <c:pt idx="98">
                  <c:v>50</c:v>
                </c:pt>
                <c:pt idx="99">
                  <c:v>38</c:v>
                </c:pt>
              </c:numCache>
            </c:numRef>
          </c:yVal>
          <c:smooth val="1"/>
          <c:extLst>
            <c:ext xmlns:c16="http://schemas.microsoft.com/office/drawing/2014/chart" uri="{C3380CC4-5D6E-409C-BE32-E72D297353CC}">
              <c16:uniqueId val="{00000000-B1A8-4640-A470-72807AED3162}"/>
            </c:ext>
          </c:extLst>
        </c:ser>
        <c:dLbls>
          <c:showLegendKey val="0"/>
          <c:showVal val="0"/>
          <c:showCatName val="0"/>
          <c:showSerName val="0"/>
          <c:showPercent val="0"/>
          <c:showBubbleSize val="0"/>
        </c:dLbls>
        <c:axId val="329974112"/>
        <c:axId val="329974440"/>
      </c:scatterChart>
      <c:valAx>
        <c:axId val="329974112"/>
        <c:scaling>
          <c:orientation val="minMax"/>
          <c:max val="100"/>
        </c:scaling>
        <c:delete val="0"/>
        <c:axPos val="b"/>
        <c:majorGridlines>
          <c:spPr>
            <a:ln w="9525" cap="flat" cmpd="sng" algn="ctr">
              <a:solidFill>
                <a:schemeClr val="tx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440"/>
        <c:crosses val="autoZero"/>
        <c:crossBetween val="midCat"/>
      </c:valAx>
      <c:valAx>
        <c:axId val="329974440"/>
        <c:scaling>
          <c:orientation val="minMax"/>
          <c:max val="100"/>
          <c:min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Rewards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112"/>
        <c:crosses val="autoZero"/>
        <c:crossBetween val="midCat"/>
      </c:valAx>
      <c:spPr>
        <a:noFill/>
        <a:ln>
          <a:noFill/>
        </a:ln>
        <a:effectLst/>
      </c:spPr>
    </c:plotArea>
    <c:legend>
      <c:legendPos val="r"/>
      <c:layout>
        <c:manualLayout>
          <c:xMode val="edge"/>
          <c:yMode val="edge"/>
          <c:x val="0.13458113578963007"/>
          <c:y val="9.3378900554097408E-2"/>
          <c:w val="0.69049748056257121"/>
          <c:h val="9.143627879848349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Complex Maze Policy</a:t>
            </a:r>
            <a:r>
              <a:rPr lang="en-US" baseline="0"/>
              <a:t> Iteration (Steps and Time)</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364420838904571"/>
          <c:y val="0.24115740740740746"/>
          <c:w val="0.80496567498638127"/>
          <c:h val="0.62271617089530473"/>
        </c:manualLayout>
      </c:layout>
      <c:scatterChart>
        <c:scatterStyle val="smoothMarker"/>
        <c:varyColors val="0"/>
        <c:ser>
          <c:idx val="0"/>
          <c:order val="0"/>
          <c:tx>
            <c:strRef>
              <c:f>simpleMazeData!$AA$1</c:f>
              <c:strCache>
                <c:ptCount val="1"/>
                <c:pt idx="0">
                  <c:v>Step</c:v>
                </c:pt>
              </c:strCache>
            </c:strRef>
          </c:tx>
          <c:spPr>
            <a:ln w="19050" cap="rnd">
              <a:solidFill>
                <a:schemeClr val="accent1"/>
              </a:solidFill>
              <a:round/>
            </a:ln>
            <a:effectLst/>
          </c:spPr>
          <c:marker>
            <c:symbol val="none"/>
          </c:marker>
          <c:xVal>
            <c:numRef>
              <c:f>simpleMazeData!$W$2:$W$101</c:f>
              <c:numCache>
                <c:formatCode>General</c:formatCode>
                <c:ptCount val="100"/>
                <c:pt idx="0">
                  <c:v>5</c:v>
                </c:pt>
                <c:pt idx="1">
                  <c:v>10</c:v>
                </c:pt>
                <c:pt idx="2">
                  <c:v>15</c:v>
                </c:pt>
                <c:pt idx="3">
                  <c:v>20</c:v>
                </c:pt>
                <c:pt idx="4">
                  <c:v>25</c:v>
                </c:pt>
                <c:pt idx="5">
                  <c:v>30</c:v>
                </c:pt>
                <c:pt idx="6">
                  <c:v>35</c:v>
                </c:pt>
                <c:pt idx="7">
                  <c:v>40</c:v>
                </c:pt>
                <c:pt idx="8">
                  <c:v>45</c:v>
                </c:pt>
                <c:pt idx="9">
                  <c:v>50</c:v>
                </c:pt>
                <c:pt idx="10">
                  <c:v>55</c:v>
                </c:pt>
                <c:pt idx="11">
                  <c:v>60</c:v>
                </c:pt>
                <c:pt idx="12">
                  <c:v>65</c:v>
                </c:pt>
                <c:pt idx="13">
                  <c:v>70</c:v>
                </c:pt>
                <c:pt idx="14">
                  <c:v>75</c:v>
                </c:pt>
                <c:pt idx="15">
                  <c:v>80</c:v>
                </c:pt>
                <c:pt idx="16">
                  <c:v>85</c:v>
                </c:pt>
                <c:pt idx="17">
                  <c:v>90</c:v>
                </c:pt>
                <c:pt idx="18">
                  <c:v>95</c:v>
                </c:pt>
                <c:pt idx="19">
                  <c:v>100</c:v>
                </c:pt>
                <c:pt idx="20">
                  <c:v>105</c:v>
                </c:pt>
                <c:pt idx="21">
                  <c:v>110</c:v>
                </c:pt>
                <c:pt idx="22">
                  <c:v>115</c:v>
                </c:pt>
                <c:pt idx="23">
                  <c:v>120</c:v>
                </c:pt>
                <c:pt idx="24">
                  <c:v>125</c:v>
                </c:pt>
                <c:pt idx="25">
                  <c:v>130</c:v>
                </c:pt>
                <c:pt idx="26">
                  <c:v>135</c:v>
                </c:pt>
                <c:pt idx="27">
                  <c:v>140</c:v>
                </c:pt>
                <c:pt idx="28">
                  <c:v>145</c:v>
                </c:pt>
                <c:pt idx="29">
                  <c:v>150</c:v>
                </c:pt>
                <c:pt idx="30">
                  <c:v>155</c:v>
                </c:pt>
                <c:pt idx="31">
                  <c:v>160</c:v>
                </c:pt>
                <c:pt idx="32">
                  <c:v>165</c:v>
                </c:pt>
                <c:pt idx="33">
                  <c:v>170</c:v>
                </c:pt>
                <c:pt idx="34">
                  <c:v>175</c:v>
                </c:pt>
                <c:pt idx="35">
                  <c:v>180</c:v>
                </c:pt>
                <c:pt idx="36">
                  <c:v>185</c:v>
                </c:pt>
                <c:pt idx="37">
                  <c:v>190</c:v>
                </c:pt>
                <c:pt idx="38">
                  <c:v>195</c:v>
                </c:pt>
                <c:pt idx="39">
                  <c:v>200</c:v>
                </c:pt>
                <c:pt idx="40">
                  <c:v>205</c:v>
                </c:pt>
                <c:pt idx="41">
                  <c:v>210</c:v>
                </c:pt>
                <c:pt idx="42">
                  <c:v>215</c:v>
                </c:pt>
                <c:pt idx="43">
                  <c:v>220</c:v>
                </c:pt>
                <c:pt idx="44">
                  <c:v>225</c:v>
                </c:pt>
                <c:pt idx="45">
                  <c:v>230</c:v>
                </c:pt>
                <c:pt idx="46">
                  <c:v>235</c:v>
                </c:pt>
                <c:pt idx="47">
                  <c:v>240</c:v>
                </c:pt>
                <c:pt idx="48">
                  <c:v>245</c:v>
                </c:pt>
                <c:pt idx="49">
                  <c:v>250</c:v>
                </c:pt>
                <c:pt idx="50">
                  <c:v>255</c:v>
                </c:pt>
                <c:pt idx="51">
                  <c:v>260</c:v>
                </c:pt>
                <c:pt idx="52">
                  <c:v>265</c:v>
                </c:pt>
                <c:pt idx="53">
                  <c:v>270</c:v>
                </c:pt>
                <c:pt idx="54">
                  <c:v>275</c:v>
                </c:pt>
                <c:pt idx="55">
                  <c:v>280</c:v>
                </c:pt>
                <c:pt idx="56">
                  <c:v>285</c:v>
                </c:pt>
                <c:pt idx="57">
                  <c:v>290</c:v>
                </c:pt>
                <c:pt idx="58">
                  <c:v>295</c:v>
                </c:pt>
                <c:pt idx="59">
                  <c:v>300</c:v>
                </c:pt>
                <c:pt idx="60">
                  <c:v>305</c:v>
                </c:pt>
                <c:pt idx="61">
                  <c:v>310</c:v>
                </c:pt>
                <c:pt idx="62">
                  <c:v>315</c:v>
                </c:pt>
                <c:pt idx="63">
                  <c:v>320</c:v>
                </c:pt>
                <c:pt idx="64">
                  <c:v>325</c:v>
                </c:pt>
                <c:pt idx="65">
                  <c:v>330</c:v>
                </c:pt>
                <c:pt idx="66">
                  <c:v>335</c:v>
                </c:pt>
                <c:pt idx="67">
                  <c:v>340</c:v>
                </c:pt>
                <c:pt idx="68">
                  <c:v>345</c:v>
                </c:pt>
                <c:pt idx="69">
                  <c:v>350</c:v>
                </c:pt>
                <c:pt idx="70">
                  <c:v>355</c:v>
                </c:pt>
                <c:pt idx="71">
                  <c:v>360</c:v>
                </c:pt>
                <c:pt idx="72">
                  <c:v>365</c:v>
                </c:pt>
                <c:pt idx="73">
                  <c:v>370</c:v>
                </c:pt>
                <c:pt idx="74">
                  <c:v>375</c:v>
                </c:pt>
                <c:pt idx="75">
                  <c:v>380</c:v>
                </c:pt>
                <c:pt idx="76">
                  <c:v>385</c:v>
                </c:pt>
                <c:pt idx="77">
                  <c:v>390</c:v>
                </c:pt>
                <c:pt idx="78">
                  <c:v>395</c:v>
                </c:pt>
                <c:pt idx="79">
                  <c:v>400</c:v>
                </c:pt>
                <c:pt idx="80">
                  <c:v>405</c:v>
                </c:pt>
                <c:pt idx="81">
                  <c:v>410</c:v>
                </c:pt>
                <c:pt idx="82">
                  <c:v>415</c:v>
                </c:pt>
                <c:pt idx="83">
                  <c:v>420</c:v>
                </c:pt>
                <c:pt idx="84">
                  <c:v>425</c:v>
                </c:pt>
                <c:pt idx="85">
                  <c:v>430</c:v>
                </c:pt>
                <c:pt idx="86">
                  <c:v>435</c:v>
                </c:pt>
                <c:pt idx="87">
                  <c:v>440</c:v>
                </c:pt>
                <c:pt idx="88">
                  <c:v>445</c:v>
                </c:pt>
                <c:pt idx="89">
                  <c:v>450</c:v>
                </c:pt>
                <c:pt idx="90">
                  <c:v>455</c:v>
                </c:pt>
                <c:pt idx="91">
                  <c:v>460</c:v>
                </c:pt>
                <c:pt idx="92">
                  <c:v>465</c:v>
                </c:pt>
                <c:pt idx="93">
                  <c:v>470</c:v>
                </c:pt>
                <c:pt idx="94">
                  <c:v>475</c:v>
                </c:pt>
                <c:pt idx="95">
                  <c:v>480</c:v>
                </c:pt>
                <c:pt idx="96">
                  <c:v>485</c:v>
                </c:pt>
                <c:pt idx="97">
                  <c:v>490</c:v>
                </c:pt>
                <c:pt idx="98">
                  <c:v>495</c:v>
                </c:pt>
                <c:pt idx="99">
                  <c:v>500</c:v>
                </c:pt>
              </c:numCache>
            </c:numRef>
          </c:xVal>
          <c:yVal>
            <c:numRef>
              <c:f>simpleMazeData!$AA$2:$AA$101</c:f>
              <c:numCache>
                <c:formatCode>General</c:formatCode>
                <c:ptCount val="100"/>
                <c:pt idx="0">
                  <c:v>461148</c:v>
                </c:pt>
                <c:pt idx="1">
                  <c:v>51742</c:v>
                </c:pt>
                <c:pt idx="2">
                  <c:v>70685</c:v>
                </c:pt>
                <c:pt idx="3">
                  <c:v>69389</c:v>
                </c:pt>
                <c:pt idx="4">
                  <c:v>159</c:v>
                </c:pt>
                <c:pt idx="5">
                  <c:v>62</c:v>
                </c:pt>
                <c:pt idx="6">
                  <c:v>50</c:v>
                </c:pt>
                <c:pt idx="7">
                  <c:v>59</c:v>
                </c:pt>
                <c:pt idx="8">
                  <c:v>70</c:v>
                </c:pt>
                <c:pt idx="9">
                  <c:v>60</c:v>
                </c:pt>
                <c:pt idx="10">
                  <c:v>56</c:v>
                </c:pt>
                <c:pt idx="11">
                  <c:v>71</c:v>
                </c:pt>
                <c:pt idx="12">
                  <c:v>70</c:v>
                </c:pt>
                <c:pt idx="13">
                  <c:v>70</c:v>
                </c:pt>
                <c:pt idx="14">
                  <c:v>63</c:v>
                </c:pt>
                <c:pt idx="15">
                  <c:v>56</c:v>
                </c:pt>
                <c:pt idx="16">
                  <c:v>64</c:v>
                </c:pt>
                <c:pt idx="17">
                  <c:v>56</c:v>
                </c:pt>
                <c:pt idx="18">
                  <c:v>64</c:v>
                </c:pt>
                <c:pt idx="19">
                  <c:v>57</c:v>
                </c:pt>
                <c:pt idx="20">
                  <c:v>56</c:v>
                </c:pt>
                <c:pt idx="21">
                  <c:v>71</c:v>
                </c:pt>
                <c:pt idx="22">
                  <c:v>64</c:v>
                </c:pt>
                <c:pt idx="23">
                  <c:v>60</c:v>
                </c:pt>
                <c:pt idx="24">
                  <c:v>66</c:v>
                </c:pt>
                <c:pt idx="25">
                  <c:v>75</c:v>
                </c:pt>
                <c:pt idx="26">
                  <c:v>62</c:v>
                </c:pt>
                <c:pt idx="27">
                  <c:v>62</c:v>
                </c:pt>
                <c:pt idx="28">
                  <c:v>52</c:v>
                </c:pt>
                <c:pt idx="29">
                  <c:v>59</c:v>
                </c:pt>
                <c:pt idx="30">
                  <c:v>77</c:v>
                </c:pt>
                <c:pt idx="31">
                  <c:v>62</c:v>
                </c:pt>
                <c:pt idx="32">
                  <c:v>71</c:v>
                </c:pt>
                <c:pt idx="33">
                  <c:v>67</c:v>
                </c:pt>
                <c:pt idx="34">
                  <c:v>63</c:v>
                </c:pt>
                <c:pt idx="35">
                  <c:v>60</c:v>
                </c:pt>
                <c:pt idx="36">
                  <c:v>51</c:v>
                </c:pt>
                <c:pt idx="37">
                  <c:v>57</c:v>
                </c:pt>
                <c:pt idx="38">
                  <c:v>59</c:v>
                </c:pt>
                <c:pt idx="39">
                  <c:v>59</c:v>
                </c:pt>
                <c:pt idx="40">
                  <c:v>65</c:v>
                </c:pt>
                <c:pt idx="41">
                  <c:v>66</c:v>
                </c:pt>
                <c:pt idx="42">
                  <c:v>65</c:v>
                </c:pt>
                <c:pt idx="43">
                  <c:v>55</c:v>
                </c:pt>
                <c:pt idx="44">
                  <c:v>59</c:v>
                </c:pt>
                <c:pt idx="45">
                  <c:v>65</c:v>
                </c:pt>
                <c:pt idx="46">
                  <c:v>69</c:v>
                </c:pt>
                <c:pt idx="47">
                  <c:v>77</c:v>
                </c:pt>
                <c:pt idx="48">
                  <c:v>74</c:v>
                </c:pt>
                <c:pt idx="49">
                  <c:v>60</c:v>
                </c:pt>
                <c:pt idx="50">
                  <c:v>70</c:v>
                </c:pt>
                <c:pt idx="51">
                  <c:v>75</c:v>
                </c:pt>
                <c:pt idx="52">
                  <c:v>63</c:v>
                </c:pt>
                <c:pt idx="53">
                  <c:v>61</c:v>
                </c:pt>
                <c:pt idx="54">
                  <c:v>69</c:v>
                </c:pt>
                <c:pt idx="55">
                  <c:v>62</c:v>
                </c:pt>
                <c:pt idx="56">
                  <c:v>78</c:v>
                </c:pt>
                <c:pt idx="57">
                  <c:v>58</c:v>
                </c:pt>
                <c:pt idx="58">
                  <c:v>69</c:v>
                </c:pt>
                <c:pt idx="59">
                  <c:v>67</c:v>
                </c:pt>
                <c:pt idx="60">
                  <c:v>80</c:v>
                </c:pt>
                <c:pt idx="61">
                  <c:v>62</c:v>
                </c:pt>
                <c:pt idx="62">
                  <c:v>52</c:v>
                </c:pt>
                <c:pt idx="63">
                  <c:v>64</c:v>
                </c:pt>
                <c:pt idx="64">
                  <c:v>64</c:v>
                </c:pt>
                <c:pt idx="65">
                  <c:v>68</c:v>
                </c:pt>
                <c:pt idx="66">
                  <c:v>51</c:v>
                </c:pt>
                <c:pt idx="67">
                  <c:v>58</c:v>
                </c:pt>
                <c:pt idx="68">
                  <c:v>66</c:v>
                </c:pt>
                <c:pt idx="69">
                  <c:v>52</c:v>
                </c:pt>
                <c:pt idx="70">
                  <c:v>74</c:v>
                </c:pt>
                <c:pt idx="71">
                  <c:v>56</c:v>
                </c:pt>
                <c:pt idx="72">
                  <c:v>59</c:v>
                </c:pt>
                <c:pt idx="73">
                  <c:v>63</c:v>
                </c:pt>
                <c:pt idx="74">
                  <c:v>58</c:v>
                </c:pt>
                <c:pt idx="75">
                  <c:v>63</c:v>
                </c:pt>
                <c:pt idx="76">
                  <c:v>67</c:v>
                </c:pt>
                <c:pt idx="77">
                  <c:v>55</c:v>
                </c:pt>
                <c:pt idx="78">
                  <c:v>66</c:v>
                </c:pt>
                <c:pt idx="79">
                  <c:v>67</c:v>
                </c:pt>
                <c:pt idx="80">
                  <c:v>49</c:v>
                </c:pt>
                <c:pt idx="81">
                  <c:v>59</c:v>
                </c:pt>
                <c:pt idx="82">
                  <c:v>60</c:v>
                </c:pt>
                <c:pt idx="83">
                  <c:v>62</c:v>
                </c:pt>
                <c:pt idx="84">
                  <c:v>65</c:v>
                </c:pt>
                <c:pt idx="85">
                  <c:v>65</c:v>
                </c:pt>
                <c:pt idx="86">
                  <c:v>58</c:v>
                </c:pt>
                <c:pt idx="87">
                  <c:v>75</c:v>
                </c:pt>
                <c:pt idx="88">
                  <c:v>63</c:v>
                </c:pt>
                <c:pt idx="89">
                  <c:v>71</c:v>
                </c:pt>
                <c:pt idx="90">
                  <c:v>65</c:v>
                </c:pt>
                <c:pt idx="91">
                  <c:v>61</c:v>
                </c:pt>
                <c:pt idx="92">
                  <c:v>61</c:v>
                </c:pt>
                <c:pt idx="93">
                  <c:v>61</c:v>
                </c:pt>
                <c:pt idx="94">
                  <c:v>71</c:v>
                </c:pt>
                <c:pt idx="95">
                  <c:v>63</c:v>
                </c:pt>
                <c:pt idx="96">
                  <c:v>60</c:v>
                </c:pt>
                <c:pt idx="97">
                  <c:v>67</c:v>
                </c:pt>
                <c:pt idx="98">
                  <c:v>77</c:v>
                </c:pt>
                <c:pt idx="99">
                  <c:v>70</c:v>
                </c:pt>
              </c:numCache>
            </c:numRef>
          </c:yVal>
          <c:smooth val="1"/>
          <c:extLst>
            <c:ext xmlns:c16="http://schemas.microsoft.com/office/drawing/2014/chart" uri="{C3380CC4-5D6E-409C-BE32-E72D297353CC}">
              <c16:uniqueId val="{00000000-5020-42EC-B641-1C16A366664B}"/>
            </c:ext>
          </c:extLst>
        </c:ser>
        <c:dLbls>
          <c:showLegendKey val="0"/>
          <c:showVal val="0"/>
          <c:showCatName val="0"/>
          <c:showSerName val="0"/>
          <c:showPercent val="0"/>
          <c:showBubbleSize val="0"/>
        </c:dLbls>
        <c:axId val="329974112"/>
        <c:axId val="329974440"/>
      </c:scatterChart>
      <c:scatterChart>
        <c:scatterStyle val="smoothMarker"/>
        <c:varyColors val="0"/>
        <c:ser>
          <c:idx val="1"/>
          <c:order val="1"/>
          <c:tx>
            <c:strRef>
              <c:f>simpleMazeData!$AB$1</c:f>
              <c:strCache>
                <c:ptCount val="1"/>
                <c:pt idx="0">
                  <c:v>Time (ms)</c:v>
                </c:pt>
              </c:strCache>
            </c:strRef>
          </c:tx>
          <c:spPr>
            <a:ln w="19050" cap="rnd">
              <a:solidFill>
                <a:schemeClr val="accent2"/>
              </a:solidFill>
              <a:round/>
            </a:ln>
            <a:effectLst/>
          </c:spPr>
          <c:marker>
            <c:symbol val="none"/>
          </c:marker>
          <c:xVal>
            <c:numRef>
              <c:f>simpleMazeData!$W$2:$W$101</c:f>
              <c:numCache>
                <c:formatCode>General</c:formatCode>
                <c:ptCount val="100"/>
                <c:pt idx="0">
                  <c:v>5</c:v>
                </c:pt>
                <c:pt idx="1">
                  <c:v>10</c:v>
                </c:pt>
                <c:pt idx="2">
                  <c:v>15</c:v>
                </c:pt>
                <c:pt idx="3">
                  <c:v>20</c:v>
                </c:pt>
                <c:pt idx="4">
                  <c:v>25</c:v>
                </c:pt>
                <c:pt idx="5">
                  <c:v>30</c:v>
                </c:pt>
                <c:pt idx="6">
                  <c:v>35</c:v>
                </c:pt>
                <c:pt idx="7">
                  <c:v>40</c:v>
                </c:pt>
                <c:pt idx="8">
                  <c:v>45</c:v>
                </c:pt>
                <c:pt idx="9">
                  <c:v>50</c:v>
                </c:pt>
                <c:pt idx="10">
                  <c:v>55</c:v>
                </c:pt>
                <c:pt idx="11">
                  <c:v>60</c:v>
                </c:pt>
                <c:pt idx="12">
                  <c:v>65</c:v>
                </c:pt>
                <c:pt idx="13">
                  <c:v>70</c:v>
                </c:pt>
                <c:pt idx="14">
                  <c:v>75</c:v>
                </c:pt>
                <c:pt idx="15">
                  <c:v>80</c:v>
                </c:pt>
                <c:pt idx="16">
                  <c:v>85</c:v>
                </c:pt>
                <c:pt idx="17">
                  <c:v>90</c:v>
                </c:pt>
                <c:pt idx="18">
                  <c:v>95</c:v>
                </c:pt>
                <c:pt idx="19">
                  <c:v>100</c:v>
                </c:pt>
                <c:pt idx="20">
                  <c:v>105</c:v>
                </c:pt>
                <c:pt idx="21">
                  <c:v>110</c:v>
                </c:pt>
                <c:pt idx="22">
                  <c:v>115</c:v>
                </c:pt>
                <c:pt idx="23">
                  <c:v>120</c:v>
                </c:pt>
                <c:pt idx="24">
                  <c:v>125</c:v>
                </c:pt>
                <c:pt idx="25">
                  <c:v>130</c:v>
                </c:pt>
                <c:pt idx="26">
                  <c:v>135</c:v>
                </c:pt>
                <c:pt idx="27">
                  <c:v>140</c:v>
                </c:pt>
                <c:pt idx="28">
                  <c:v>145</c:v>
                </c:pt>
                <c:pt idx="29">
                  <c:v>150</c:v>
                </c:pt>
                <c:pt idx="30">
                  <c:v>155</c:v>
                </c:pt>
                <c:pt idx="31">
                  <c:v>160</c:v>
                </c:pt>
                <c:pt idx="32">
                  <c:v>165</c:v>
                </c:pt>
                <c:pt idx="33">
                  <c:v>170</c:v>
                </c:pt>
                <c:pt idx="34">
                  <c:v>175</c:v>
                </c:pt>
                <c:pt idx="35">
                  <c:v>180</c:v>
                </c:pt>
                <c:pt idx="36">
                  <c:v>185</c:v>
                </c:pt>
                <c:pt idx="37">
                  <c:v>190</c:v>
                </c:pt>
                <c:pt idx="38">
                  <c:v>195</c:v>
                </c:pt>
                <c:pt idx="39">
                  <c:v>200</c:v>
                </c:pt>
                <c:pt idx="40">
                  <c:v>205</c:v>
                </c:pt>
                <c:pt idx="41">
                  <c:v>210</c:v>
                </c:pt>
                <c:pt idx="42">
                  <c:v>215</c:v>
                </c:pt>
                <c:pt idx="43">
                  <c:v>220</c:v>
                </c:pt>
                <c:pt idx="44">
                  <c:v>225</c:v>
                </c:pt>
                <c:pt idx="45">
                  <c:v>230</c:v>
                </c:pt>
                <c:pt idx="46">
                  <c:v>235</c:v>
                </c:pt>
                <c:pt idx="47">
                  <c:v>240</c:v>
                </c:pt>
                <c:pt idx="48">
                  <c:v>245</c:v>
                </c:pt>
                <c:pt idx="49">
                  <c:v>250</c:v>
                </c:pt>
                <c:pt idx="50">
                  <c:v>255</c:v>
                </c:pt>
                <c:pt idx="51">
                  <c:v>260</c:v>
                </c:pt>
                <c:pt idx="52">
                  <c:v>265</c:v>
                </c:pt>
                <c:pt idx="53">
                  <c:v>270</c:v>
                </c:pt>
                <c:pt idx="54">
                  <c:v>275</c:v>
                </c:pt>
                <c:pt idx="55">
                  <c:v>280</c:v>
                </c:pt>
                <c:pt idx="56">
                  <c:v>285</c:v>
                </c:pt>
                <c:pt idx="57">
                  <c:v>290</c:v>
                </c:pt>
                <c:pt idx="58">
                  <c:v>295</c:v>
                </c:pt>
                <c:pt idx="59">
                  <c:v>300</c:v>
                </c:pt>
                <c:pt idx="60">
                  <c:v>305</c:v>
                </c:pt>
                <c:pt idx="61">
                  <c:v>310</c:v>
                </c:pt>
                <c:pt idx="62">
                  <c:v>315</c:v>
                </c:pt>
                <c:pt idx="63">
                  <c:v>320</c:v>
                </c:pt>
                <c:pt idx="64">
                  <c:v>325</c:v>
                </c:pt>
                <c:pt idx="65">
                  <c:v>330</c:v>
                </c:pt>
                <c:pt idx="66">
                  <c:v>335</c:v>
                </c:pt>
                <c:pt idx="67">
                  <c:v>340</c:v>
                </c:pt>
                <c:pt idx="68">
                  <c:v>345</c:v>
                </c:pt>
                <c:pt idx="69">
                  <c:v>350</c:v>
                </c:pt>
                <c:pt idx="70">
                  <c:v>355</c:v>
                </c:pt>
                <c:pt idx="71">
                  <c:v>360</c:v>
                </c:pt>
                <c:pt idx="72">
                  <c:v>365</c:v>
                </c:pt>
                <c:pt idx="73">
                  <c:v>370</c:v>
                </c:pt>
                <c:pt idx="74">
                  <c:v>375</c:v>
                </c:pt>
                <c:pt idx="75">
                  <c:v>380</c:v>
                </c:pt>
                <c:pt idx="76">
                  <c:v>385</c:v>
                </c:pt>
                <c:pt idx="77">
                  <c:v>390</c:v>
                </c:pt>
                <c:pt idx="78">
                  <c:v>395</c:v>
                </c:pt>
                <c:pt idx="79">
                  <c:v>400</c:v>
                </c:pt>
                <c:pt idx="80">
                  <c:v>405</c:v>
                </c:pt>
                <c:pt idx="81">
                  <c:v>410</c:v>
                </c:pt>
                <c:pt idx="82">
                  <c:v>415</c:v>
                </c:pt>
                <c:pt idx="83">
                  <c:v>420</c:v>
                </c:pt>
                <c:pt idx="84">
                  <c:v>425</c:v>
                </c:pt>
                <c:pt idx="85">
                  <c:v>430</c:v>
                </c:pt>
                <c:pt idx="86">
                  <c:v>435</c:v>
                </c:pt>
                <c:pt idx="87">
                  <c:v>440</c:v>
                </c:pt>
                <c:pt idx="88">
                  <c:v>445</c:v>
                </c:pt>
                <c:pt idx="89">
                  <c:v>450</c:v>
                </c:pt>
                <c:pt idx="90">
                  <c:v>455</c:v>
                </c:pt>
                <c:pt idx="91">
                  <c:v>460</c:v>
                </c:pt>
                <c:pt idx="92">
                  <c:v>465</c:v>
                </c:pt>
                <c:pt idx="93">
                  <c:v>470</c:v>
                </c:pt>
                <c:pt idx="94">
                  <c:v>475</c:v>
                </c:pt>
                <c:pt idx="95">
                  <c:v>480</c:v>
                </c:pt>
                <c:pt idx="96">
                  <c:v>485</c:v>
                </c:pt>
                <c:pt idx="97">
                  <c:v>490</c:v>
                </c:pt>
                <c:pt idx="98">
                  <c:v>495</c:v>
                </c:pt>
                <c:pt idx="99">
                  <c:v>500</c:v>
                </c:pt>
              </c:numCache>
            </c:numRef>
          </c:xVal>
          <c:yVal>
            <c:numRef>
              <c:f>simpleMazeData!$AB$2:$AB$101</c:f>
              <c:numCache>
                <c:formatCode>General</c:formatCode>
                <c:ptCount val="100"/>
                <c:pt idx="0">
                  <c:v>295</c:v>
                </c:pt>
                <c:pt idx="1">
                  <c:v>163</c:v>
                </c:pt>
                <c:pt idx="2">
                  <c:v>201</c:v>
                </c:pt>
                <c:pt idx="3">
                  <c:v>271</c:v>
                </c:pt>
                <c:pt idx="4">
                  <c:v>335</c:v>
                </c:pt>
                <c:pt idx="5">
                  <c:v>386</c:v>
                </c:pt>
                <c:pt idx="6">
                  <c:v>463</c:v>
                </c:pt>
                <c:pt idx="7">
                  <c:v>485</c:v>
                </c:pt>
                <c:pt idx="8">
                  <c:v>726</c:v>
                </c:pt>
                <c:pt idx="9">
                  <c:v>672</c:v>
                </c:pt>
                <c:pt idx="10">
                  <c:v>763</c:v>
                </c:pt>
                <c:pt idx="11">
                  <c:v>722</c:v>
                </c:pt>
                <c:pt idx="12">
                  <c:v>848</c:v>
                </c:pt>
                <c:pt idx="13">
                  <c:v>941</c:v>
                </c:pt>
                <c:pt idx="14">
                  <c:v>930</c:v>
                </c:pt>
                <c:pt idx="15">
                  <c:v>1069</c:v>
                </c:pt>
                <c:pt idx="16">
                  <c:v>1142</c:v>
                </c:pt>
                <c:pt idx="17">
                  <c:v>1002</c:v>
                </c:pt>
                <c:pt idx="18">
                  <c:v>1227</c:v>
                </c:pt>
                <c:pt idx="19">
                  <c:v>1098</c:v>
                </c:pt>
                <c:pt idx="20">
                  <c:v>1166</c:v>
                </c:pt>
                <c:pt idx="21">
                  <c:v>1205</c:v>
                </c:pt>
                <c:pt idx="22">
                  <c:v>1273</c:v>
                </c:pt>
                <c:pt idx="23">
                  <c:v>1313</c:v>
                </c:pt>
                <c:pt idx="24">
                  <c:v>1384</c:v>
                </c:pt>
                <c:pt idx="25">
                  <c:v>1454</c:v>
                </c:pt>
                <c:pt idx="26">
                  <c:v>1507</c:v>
                </c:pt>
                <c:pt idx="27">
                  <c:v>1587</c:v>
                </c:pt>
                <c:pt idx="28">
                  <c:v>1610</c:v>
                </c:pt>
                <c:pt idx="29">
                  <c:v>1640</c:v>
                </c:pt>
                <c:pt idx="30">
                  <c:v>1800</c:v>
                </c:pt>
                <c:pt idx="31">
                  <c:v>1805</c:v>
                </c:pt>
                <c:pt idx="32">
                  <c:v>1973</c:v>
                </c:pt>
                <c:pt idx="33">
                  <c:v>1977</c:v>
                </c:pt>
                <c:pt idx="34">
                  <c:v>1925</c:v>
                </c:pt>
                <c:pt idx="35">
                  <c:v>1968</c:v>
                </c:pt>
                <c:pt idx="36">
                  <c:v>2028</c:v>
                </c:pt>
                <c:pt idx="37">
                  <c:v>2118</c:v>
                </c:pt>
                <c:pt idx="38">
                  <c:v>-2106</c:v>
                </c:pt>
                <c:pt idx="39">
                  <c:v>-1607</c:v>
                </c:pt>
                <c:pt idx="40">
                  <c:v>-1894</c:v>
                </c:pt>
                <c:pt idx="41">
                  <c:v>-1854</c:v>
                </c:pt>
                <c:pt idx="42">
                  <c:v>-1551</c:v>
                </c:pt>
                <c:pt idx="43">
                  <c:v>-1579</c:v>
                </c:pt>
                <c:pt idx="44">
                  <c:v>-1660</c:v>
                </c:pt>
                <c:pt idx="45">
                  <c:v>-1690</c:v>
                </c:pt>
                <c:pt idx="46">
                  <c:v>-1659</c:v>
                </c:pt>
                <c:pt idx="47">
                  <c:v>-1298</c:v>
                </c:pt>
                <c:pt idx="48">
                  <c:v>-1126</c:v>
                </c:pt>
                <c:pt idx="49">
                  <c:v>-1389</c:v>
                </c:pt>
                <c:pt idx="50">
                  <c:v>-1101</c:v>
                </c:pt>
                <c:pt idx="51">
                  <c:v>-1158</c:v>
                </c:pt>
                <c:pt idx="52">
                  <c:v>-1036</c:v>
                </c:pt>
                <c:pt idx="53">
                  <c:v>-945</c:v>
                </c:pt>
                <c:pt idx="54">
                  <c:v>-874</c:v>
                </c:pt>
                <c:pt idx="55">
                  <c:v>-1062</c:v>
                </c:pt>
                <c:pt idx="56">
                  <c:v>-1174</c:v>
                </c:pt>
                <c:pt idx="57">
                  <c:v>-1120</c:v>
                </c:pt>
                <c:pt idx="58">
                  <c:v>-1034</c:v>
                </c:pt>
                <c:pt idx="59">
                  <c:v>-944</c:v>
                </c:pt>
                <c:pt idx="60">
                  <c:v>-908</c:v>
                </c:pt>
                <c:pt idx="61">
                  <c:v>-891</c:v>
                </c:pt>
                <c:pt idx="62">
                  <c:v>-813</c:v>
                </c:pt>
                <c:pt idx="63">
                  <c:v>-778</c:v>
                </c:pt>
                <c:pt idx="64">
                  <c:v>-710</c:v>
                </c:pt>
                <c:pt idx="65">
                  <c:v>-607</c:v>
                </c:pt>
                <c:pt idx="66">
                  <c:v>-585</c:v>
                </c:pt>
                <c:pt idx="67">
                  <c:v>-567</c:v>
                </c:pt>
                <c:pt idx="68">
                  <c:v>-467</c:v>
                </c:pt>
                <c:pt idx="69">
                  <c:v>-455</c:v>
                </c:pt>
                <c:pt idx="70">
                  <c:v>-354</c:v>
                </c:pt>
                <c:pt idx="71">
                  <c:v>-247</c:v>
                </c:pt>
                <c:pt idx="72">
                  <c:v>-228</c:v>
                </c:pt>
                <c:pt idx="73">
                  <c:v>-39</c:v>
                </c:pt>
                <c:pt idx="74">
                  <c:v>-125</c:v>
                </c:pt>
                <c:pt idx="75">
                  <c:v>-103</c:v>
                </c:pt>
                <c:pt idx="76">
                  <c:v>-40</c:v>
                </c:pt>
                <c:pt idx="77">
                  <c:v>14</c:v>
                </c:pt>
                <c:pt idx="78">
                  <c:v>66</c:v>
                </c:pt>
                <c:pt idx="79">
                  <c:v>211</c:v>
                </c:pt>
                <c:pt idx="80">
                  <c:v>208</c:v>
                </c:pt>
                <c:pt idx="81">
                  <c:v>230</c:v>
                </c:pt>
                <c:pt idx="82">
                  <c:v>337</c:v>
                </c:pt>
                <c:pt idx="83">
                  <c:v>360</c:v>
                </c:pt>
                <c:pt idx="84">
                  <c:v>431</c:v>
                </c:pt>
                <c:pt idx="85">
                  <c:v>481</c:v>
                </c:pt>
                <c:pt idx="86">
                  <c:v>667</c:v>
                </c:pt>
                <c:pt idx="87">
                  <c:v>690</c:v>
                </c:pt>
                <c:pt idx="88">
                  <c:v>594</c:v>
                </c:pt>
                <c:pt idx="89">
                  <c:v>635</c:v>
                </c:pt>
                <c:pt idx="90">
                  <c:v>695</c:v>
                </c:pt>
                <c:pt idx="91">
                  <c:v>791</c:v>
                </c:pt>
                <c:pt idx="92">
                  <c:v>836</c:v>
                </c:pt>
                <c:pt idx="93">
                  <c:v>906</c:v>
                </c:pt>
                <c:pt idx="94">
                  <c:v>955</c:v>
                </c:pt>
                <c:pt idx="95">
                  <c:v>978</c:v>
                </c:pt>
                <c:pt idx="96">
                  <c:v>1020</c:v>
                </c:pt>
                <c:pt idx="97">
                  <c:v>1185</c:v>
                </c:pt>
                <c:pt idx="98">
                  <c:v>1178</c:v>
                </c:pt>
                <c:pt idx="99">
                  <c:v>1267</c:v>
                </c:pt>
              </c:numCache>
            </c:numRef>
          </c:yVal>
          <c:smooth val="1"/>
          <c:extLst>
            <c:ext xmlns:c16="http://schemas.microsoft.com/office/drawing/2014/chart" uri="{C3380CC4-5D6E-409C-BE32-E72D297353CC}">
              <c16:uniqueId val="{00000001-5020-42EC-B641-1C16A366664B}"/>
            </c:ext>
          </c:extLst>
        </c:ser>
        <c:dLbls>
          <c:showLegendKey val="0"/>
          <c:showVal val="0"/>
          <c:showCatName val="0"/>
          <c:showSerName val="0"/>
          <c:showPercent val="0"/>
          <c:showBubbleSize val="0"/>
        </c:dLbls>
        <c:axId val="681236584"/>
        <c:axId val="681236256"/>
      </c:scatterChart>
      <c:valAx>
        <c:axId val="329974112"/>
        <c:scaling>
          <c:orientation val="minMax"/>
          <c:max val="500"/>
        </c:scaling>
        <c:delete val="0"/>
        <c:axPos val="b"/>
        <c:majorGridlines>
          <c:spPr>
            <a:ln w="9525" cap="flat" cmpd="sng" algn="ctr">
              <a:solidFill>
                <a:schemeClr val="tx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440"/>
        <c:crosses val="autoZero"/>
        <c:crossBetween val="midCat"/>
      </c:valAx>
      <c:valAx>
        <c:axId val="329974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Step</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112"/>
        <c:crosses val="autoZero"/>
        <c:crossBetween val="midCat"/>
      </c:valAx>
      <c:valAx>
        <c:axId val="681236256"/>
        <c:scaling>
          <c:orientation val="minMax"/>
        </c:scaling>
        <c:delete val="0"/>
        <c:axPos val="r"/>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1236584"/>
        <c:crosses val="max"/>
        <c:crossBetween val="midCat"/>
      </c:valAx>
      <c:valAx>
        <c:axId val="681236584"/>
        <c:scaling>
          <c:orientation val="minMax"/>
        </c:scaling>
        <c:delete val="1"/>
        <c:axPos val="b"/>
        <c:numFmt formatCode="General" sourceLinked="1"/>
        <c:majorTickMark val="out"/>
        <c:minorTickMark val="none"/>
        <c:tickLblPos val="nextTo"/>
        <c:crossAx val="681236256"/>
        <c:crosses val="autoZero"/>
        <c:crossBetween val="midCat"/>
      </c:valAx>
      <c:spPr>
        <a:noFill/>
        <a:ln>
          <a:noFill/>
        </a:ln>
        <a:effectLst/>
      </c:spPr>
    </c:plotArea>
    <c:legend>
      <c:legendPos val="r"/>
      <c:layout>
        <c:manualLayout>
          <c:xMode val="edge"/>
          <c:yMode val="edge"/>
          <c:x val="0.14440817981478729"/>
          <c:y val="0.1211566783318752"/>
          <c:w val="0.69049748056257121"/>
          <c:h val="9.143627879848349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Complex Maze Policy</a:t>
            </a:r>
            <a:r>
              <a:rPr lang="en-US" baseline="0"/>
              <a:t> Iteration (Rewards)</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7747981973951376E-2"/>
          <c:y val="0.17171296296296296"/>
          <c:w val="0.80496567498638127"/>
          <c:h val="0.62271617089530473"/>
        </c:manualLayout>
      </c:layout>
      <c:scatterChart>
        <c:scatterStyle val="smoothMarker"/>
        <c:varyColors val="0"/>
        <c:ser>
          <c:idx val="0"/>
          <c:order val="0"/>
          <c:tx>
            <c:strRef>
              <c:f>simpleMazeData!$AC$1</c:f>
              <c:strCache>
                <c:ptCount val="1"/>
                <c:pt idx="0">
                  <c:v>Rewards</c:v>
                </c:pt>
              </c:strCache>
            </c:strRef>
          </c:tx>
          <c:spPr>
            <a:ln w="19050" cap="rnd">
              <a:solidFill>
                <a:schemeClr val="accent1"/>
              </a:solidFill>
              <a:round/>
            </a:ln>
            <a:effectLst/>
          </c:spPr>
          <c:marker>
            <c:symbol val="none"/>
          </c:marker>
          <c:xVal>
            <c:numRef>
              <c:f>simpleMazeData!$W$2:$W$101</c:f>
              <c:numCache>
                <c:formatCode>General</c:formatCode>
                <c:ptCount val="100"/>
                <c:pt idx="0">
                  <c:v>5</c:v>
                </c:pt>
                <c:pt idx="1">
                  <c:v>10</c:v>
                </c:pt>
                <c:pt idx="2">
                  <c:v>15</c:v>
                </c:pt>
                <c:pt idx="3">
                  <c:v>20</c:v>
                </c:pt>
                <c:pt idx="4">
                  <c:v>25</c:v>
                </c:pt>
                <c:pt idx="5">
                  <c:v>30</c:v>
                </c:pt>
                <c:pt idx="6">
                  <c:v>35</c:v>
                </c:pt>
                <c:pt idx="7">
                  <c:v>40</c:v>
                </c:pt>
                <c:pt idx="8">
                  <c:v>45</c:v>
                </c:pt>
                <c:pt idx="9">
                  <c:v>50</c:v>
                </c:pt>
                <c:pt idx="10">
                  <c:v>55</c:v>
                </c:pt>
                <c:pt idx="11">
                  <c:v>60</c:v>
                </c:pt>
                <c:pt idx="12">
                  <c:v>65</c:v>
                </c:pt>
                <c:pt idx="13">
                  <c:v>70</c:v>
                </c:pt>
                <c:pt idx="14">
                  <c:v>75</c:v>
                </c:pt>
                <c:pt idx="15">
                  <c:v>80</c:v>
                </c:pt>
                <c:pt idx="16">
                  <c:v>85</c:v>
                </c:pt>
                <c:pt idx="17">
                  <c:v>90</c:v>
                </c:pt>
                <c:pt idx="18">
                  <c:v>95</c:v>
                </c:pt>
                <c:pt idx="19">
                  <c:v>100</c:v>
                </c:pt>
                <c:pt idx="20">
                  <c:v>105</c:v>
                </c:pt>
                <c:pt idx="21">
                  <c:v>110</c:v>
                </c:pt>
                <c:pt idx="22">
                  <c:v>115</c:v>
                </c:pt>
                <c:pt idx="23">
                  <c:v>120</c:v>
                </c:pt>
                <c:pt idx="24">
                  <c:v>125</c:v>
                </c:pt>
                <c:pt idx="25">
                  <c:v>130</c:v>
                </c:pt>
                <c:pt idx="26">
                  <c:v>135</c:v>
                </c:pt>
                <c:pt idx="27">
                  <c:v>140</c:v>
                </c:pt>
                <c:pt idx="28">
                  <c:v>145</c:v>
                </c:pt>
                <c:pt idx="29">
                  <c:v>150</c:v>
                </c:pt>
                <c:pt idx="30">
                  <c:v>155</c:v>
                </c:pt>
                <c:pt idx="31">
                  <c:v>160</c:v>
                </c:pt>
                <c:pt idx="32">
                  <c:v>165</c:v>
                </c:pt>
                <c:pt idx="33">
                  <c:v>170</c:v>
                </c:pt>
                <c:pt idx="34">
                  <c:v>175</c:v>
                </c:pt>
                <c:pt idx="35">
                  <c:v>180</c:v>
                </c:pt>
                <c:pt idx="36">
                  <c:v>185</c:v>
                </c:pt>
                <c:pt idx="37">
                  <c:v>190</c:v>
                </c:pt>
                <c:pt idx="38">
                  <c:v>195</c:v>
                </c:pt>
                <c:pt idx="39">
                  <c:v>200</c:v>
                </c:pt>
                <c:pt idx="40">
                  <c:v>205</c:v>
                </c:pt>
                <c:pt idx="41">
                  <c:v>210</c:v>
                </c:pt>
                <c:pt idx="42">
                  <c:v>215</c:v>
                </c:pt>
                <c:pt idx="43">
                  <c:v>220</c:v>
                </c:pt>
                <c:pt idx="44">
                  <c:v>225</c:v>
                </c:pt>
                <c:pt idx="45">
                  <c:v>230</c:v>
                </c:pt>
                <c:pt idx="46">
                  <c:v>235</c:v>
                </c:pt>
                <c:pt idx="47">
                  <c:v>240</c:v>
                </c:pt>
                <c:pt idx="48">
                  <c:v>245</c:v>
                </c:pt>
                <c:pt idx="49">
                  <c:v>250</c:v>
                </c:pt>
                <c:pt idx="50">
                  <c:v>255</c:v>
                </c:pt>
                <c:pt idx="51">
                  <c:v>260</c:v>
                </c:pt>
                <c:pt idx="52">
                  <c:v>265</c:v>
                </c:pt>
                <c:pt idx="53">
                  <c:v>270</c:v>
                </c:pt>
                <c:pt idx="54">
                  <c:v>275</c:v>
                </c:pt>
                <c:pt idx="55">
                  <c:v>280</c:v>
                </c:pt>
                <c:pt idx="56">
                  <c:v>285</c:v>
                </c:pt>
                <c:pt idx="57">
                  <c:v>290</c:v>
                </c:pt>
                <c:pt idx="58">
                  <c:v>295</c:v>
                </c:pt>
                <c:pt idx="59">
                  <c:v>300</c:v>
                </c:pt>
                <c:pt idx="60">
                  <c:v>305</c:v>
                </c:pt>
                <c:pt idx="61">
                  <c:v>310</c:v>
                </c:pt>
                <c:pt idx="62">
                  <c:v>315</c:v>
                </c:pt>
                <c:pt idx="63">
                  <c:v>320</c:v>
                </c:pt>
                <c:pt idx="64">
                  <c:v>325</c:v>
                </c:pt>
                <c:pt idx="65">
                  <c:v>330</c:v>
                </c:pt>
                <c:pt idx="66">
                  <c:v>335</c:v>
                </c:pt>
                <c:pt idx="67">
                  <c:v>340</c:v>
                </c:pt>
                <c:pt idx="68">
                  <c:v>345</c:v>
                </c:pt>
                <c:pt idx="69">
                  <c:v>350</c:v>
                </c:pt>
                <c:pt idx="70">
                  <c:v>355</c:v>
                </c:pt>
                <c:pt idx="71">
                  <c:v>360</c:v>
                </c:pt>
                <c:pt idx="72">
                  <c:v>365</c:v>
                </c:pt>
                <c:pt idx="73">
                  <c:v>370</c:v>
                </c:pt>
                <c:pt idx="74">
                  <c:v>375</c:v>
                </c:pt>
                <c:pt idx="75">
                  <c:v>380</c:v>
                </c:pt>
                <c:pt idx="76">
                  <c:v>385</c:v>
                </c:pt>
                <c:pt idx="77">
                  <c:v>390</c:v>
                </c:pt>
                <c:pt idx="78">
                  <c:v>395</c:v>
                </c:pt>
                <c:pt idx="79">
                  <c:v>400</c:v>
                </c:pt>
                <c:pt idx="80">
                  <c:v>405</c:v>
                </c:pt>
                <c:pt idx="81">
                  <c:v>410</c:v>
                </c:pt>
                <c:pt idx="82">
                  <c:v>415</c:v>
                </c:pt>
                <c:pt idx="83">
                  <c:v>420</c:v>
                </c:pt>
                <c:pt idx="84">
                  <c:v>425</c:v>
                </c:pt>
                <c:pt idx="85">
                  <c:v>430</c:v>
                </c:pt>
                <c:pt idx="86">
                  <c:v>435</c:v>
                </c:pt>
                <c:pt idx="87">
                  <c:v>440</c:v>
                </c:pt>
                <c:pt idx="88">
                  <c:v>445</c:v>
                </c:pt>
                <c:pt idx="89">
                  <c:v>450</c:v>
                </c:pt>
                <c:pt idx="90">
                  <c:v>455</c:v>
                </c:pt>
                <c:pt idx="91">
                  <c:v>460</c:v>
                </c:pt>
                <c:pt idx="92">
                  <c:v>465</c:v>
                </c:pt>
                <c:pt idx="93">
                  <c:v>470</c:v>
                </c:pt>
                <c:pt idx="94">
                  <c:v>475</c:v>
                </c:pt>
                <c:pt idx="95">
                  <c:v>480</c:v>
                </c:pt>
                <c:pt idx="96">
                  <c:v>485</c:v>
                </c:pt>
                <c:pt idx="97">
                  <c:v>490</c:v>
                </c:pt>
                <c:pt idx="98">
                  <c:v>495</c:v>
                </c:pt>
                <c:pt idx="99">
                  <c:v>500</c:v>
                </c:pt>
              </c:numCache>
            </c:numRef>
          </c:xVal>
          <c:yVal>
            <c:numRef>
              <c:f>simpleMazeData!$AC$2:$AC$101</c:f>
              <c:numCache>
                <c:formatCode>General</c:formatCode>
                <c:ptCount val="100"/>
                <c:pt idx="0">
                  <c:v>-461046</c:v>
                </c:pt>
                <c:pt idx="1">
                  <c:v>-51640</c:v>
                </c:pt>
                <c:pt idx="2">
                  <c:v>-70583</c:v>
                </c:pt>
                <c:pt idx="3">
                  <c:v>-69287</c:v>
                </c:pt>
                <c:pt idx="4">
                  <c:v>-57</c:v>
                </c:pt>
                <c:pt idx="5">
                  <c:v>40</c:v>
                </c:pt>
                <c:pt idx="6">
                  <c:v>52</c:v>
                </c:pt>
                <c:pt idx="7">
                  <c:v>43</c:v>
                </c:pt>
                <c:pt idx="8">
                  <c:v>32</c:v>
                </c:pt>
                <c:pt idx="9">
                  <c:v>42</c:v>
                </c:pt>
                <c:pt idx="10">
                  <c:v>46</c:v>
                </c:pt>
                <c:pt idx="11">
                  <c:v>31</c:v>
                </c:pt>
                <c:pt idx="12">
                  <c:v>32</c:v>
                </c:pt>
                <c:pt idx="13">
                  <c:v>32</c:v>
                </c:pt>
                <c:pt idx="14">
                  <c:v>39</c:v>
                </c:pt>
                <c:pt idx="15">
                  <c:v>46</c:v>
                </c:pt>
                <c:pt idx="16">
                  <c:v>38</c:v>
                </c:pt>
                <c:pt idx="17">
                  <c:v>46</c:v>
                </c:pt>
                <c:pt idx="18">
                  <c:v>38</c:v>
                </c:pt>
                <c:pt idx="19">
                  <c:v>45</c:v>
                </c:pt>
                <c:pt idx="20">
                  <c:v>46</c:v>
                </c:pt>
                <c:pt idx="21">
                  <c:v>31</c:v>
                </c:pt>
                <c:pt idx="22">
                  <c:v>38</c:v>
                </c:pt>
                <c:pt idx="23">
                  <c:v>42</c:v>
                </c:pt>
                <c:pt idx="24">
                  <c:v>36</c:v>
                </c:pt>
                <c:pt idx="25">
                  <c:v>27</c:v>
                </c:pt>
                <c:pt idx="26">
                  <c:v>40</c:v>
                </c:pt>
                <c:pt idx="27">
                  <c:v>40</c:v>
                </c:pt>
                <c:pt idx="28">
                  <c:v>50</c:v>
                </c:pt>
                <c:pt idx="29">
                  <c:v>43</c:v>
                </c:pt>
                <c:pt idx="30">
                  <c:v>25</c:v>
                </c:pt>
                <c:pt idx="31">
                  <c:v>40</c:v>
                </c:pt>
                <c:pt idx="32">
                  <c:v>31</c:v>
                </c:pt>
                <c:pt idx="33">
                  <c:v>35</c:v>
                </c:pt>
                <c:pt idx="34">
                  <c:v>39</c:v>
                </c:pt>
                <c:pt idx="35">
                  <c:v>42</c:v>
                </c:pt>
                <c:pt idx="36">
                  <c:v>51</c:v>
                </c:pt>
                <c:pt idx="37">
                  <c:v>45</c:v>
                </c:pt>
                <c:pt idx="38">
                  <c:v>43</c:v>
                </c:pt>
                <c:pt idx="39">
                  <c:v>43</c:v>
                </c:pt>
                <c:pt idx="40">
                  <c:v>37</c:v>
                </c:pt>
                <c:pt idx="41">
                  <c:v>36</c:v>
                </c:pt>
                <c:pt idx="42">
                  <c:v>37</c:v>
                </c:pt>
                <c:pt idx="43">
                  <c:v>47</c:v>
                </c:pt>
                <c:pt idx="44">
                  <c:v>43</c:v>
                </c:pt>
                <c:pt idx="45">
                  <c:v>37</c:v>
                </c:pt>
                <c:pt idx="46">
                  <c:v>33</c:v>
                </c:pt>
                <c:pt idx="47">
                  <c:v>25</c:v>
                </c:pt>
                <c:pt idx="48">
                  <c:v>28</c:v>
                </c:pt>
                <c:pt idx="49">
                  <c:v>42</c:v>
                </c:pt>
                <c:pt idx="50">
                  <c:v>32</c:v>
                </c:pt>
                <c:pt idx="51">
                  <c:v>27</c:v>
                </c:pt>
                <c:pt idx="52">
                  <c:v>39</c:v>
                </c:pt>
                <c:pt idx="53">
                  <c:v>41</c:v>
                </c:pt>
                <c:pt idx="54">
                  <c:v>33</c:v>
                </c:pt>
                <c:pt idx="55">
                  <c:v>40</c:v>
                </c:pt>
                <c:pt idx="56">
                  <c:v>24</c:v>
                </c:pt>
                <c:pt idx="57">
                  <c:v>44</c:v>
                </c:pt>
                <c:pt idx="58">
                  <c:v>33</c:v>
                </c:pt>
                <c:pt idx="59">
                  <c:v>35</c:v>
                </c:pt>
                <c:pt idx="60">
                  <c:v>22</c:v>
                </c:pt>
                <c:pt idx="61">
                  <c:v>40</c:v>
                </c:pt>
                <c:pt idx="62">
                  <c:v>50</c:v>
                </c:pt>
                <c:pt idx="63">
                  <c:v>38</c:v>
                </c:pt>
                <c:pt idx="64">
                  <c:v>38</c:v>
                </c:pt>
                <c:pt idx="65">
                  <c:v>34</c:v>
                </c:pt>
                <c:pt idx="66">
                  <c:v>51</c:v>
                </c:pt>
                <c:pt idx="67">
                  <c:v>44</c:v>
                </c:pt>
                <c:pt idx="68">
                  <c:v>36</c:v>
                </c:pt>
                <c:pt idx="69">
                  <c:v>50</c:v>
                </c:pt>
                <c:pt idx="70">
                  <c:v>28</c:v>
                </c:pt>
                <c:pt idx="71">
                  <c:v>46</c:v>
                </c:pt>
                <c:pt idx="72">
                  <c:v>43</c:v>
                </c:pt>
                <c:pt idx="73">
                  <c:v>39</c:v>
                </c:pt>
                <c:pt idx="74">
                  <c:v>44</c:v>
                </c:pt>
                <c:pt idx="75">
                  <c:v>39</c:v>
                </c:pt>
                <c:pt idx="76">
                  <c:v>35</c:v>
                </c:pt>
                <c:pt idx="77">
                  <c:v>47</c:v>
                </c:pt>
                <c:pt idx="78">
                  <c:v>36</c:v>
                </c:pt>
                <c:pt idx="79">
                  <c:v>35</c:v>
                </c:pt>
                <c:pt idx="80">
                  <c:v>53</c:v>
                </c:pt>
                <c:pt idx="81">
                  <c:v>43</c:v>
                </c:pt>
                <c:pt idx="82">
                  <c:v>42</c:v>
                </c:pt>
                <c:pt idx="83">
                  <c:v>40</c:v>
                </c:pt>
                <c:pt idx="84">
                  <c:v>37</c:v>
                </c:pt>
                <c:pt idx="85">
                  <c:v>37</c:v>
                </c:pt>
                <c:pt idx="86">
                  <c:v>44</c:v>
                </c:pt>
                <c:pt idx="87">
                  <c:v>27</c:v>
                </c:pt>
                <c:pt idx="88">
                  <c:v>39</c:v>
                </c:pt>
                <c:pt idx="89">
                  <c:v>31</c:v>
                </c:pt>
                <c:pt idx="90">
                  <c:v>37</c:v>
                </c:pt>
                <c:pt idx="91">
                  <c:v>41</c:v>
                </c:pt>
                <c:pt idx="92">
                  <c:v>41</c:v>
                </c:pt>
                <c:pt idx="93">
                  <c:v>41</c:v>
                </c:pt>
                <c:pt idx="94">
                  <c:v>31</c:v>
                </c:pt>
                <c:pt idx="95">
                  <c:v>39</c:v>
                </c:pt>
                <c:pt idx="96">
                  <c:v>42</c:v>
                </c:pt>
                <c:pt idx="97">
                  <c:v>35</c:v>
                </c:pt>
                <c:pt idx="98">
                  <c:v>25</c:v>
                </c:pt>
                <c:pt idx="99">
                  <c:v>32</c:v>
                </c:pt>
              </c:numCache>
            </c:numRef>
          </c:yVal>
          <c:smooth val="1"/>
          <c:extLst>
            <c:ext xmlns:c16="http://schemas.microsoft.com/office/drawing/2014/chart" uri="{C3380CC4-5D6E-409C-BE32-E72D297353CC}">
              <c16:uniqueId val="{00000000-325B-4A28-8695-1BAB021B9EE1}"/>
            </c:ext>
          </c:extLst>
        </c:ser>
        <c:dLbls>
          <c:showLegendKey val="0"/>
          <c:showVal val="0"/>
          <c:showCatName val="0"/>
          <c:showSerName val="0"/>
          <c:showPercent val="0"/>
          <c:showBubbleSize val="0"/>
        </c:dLbls>
        <c:axId val="329974112"/>
        <c:axId val="329974440"/>
      </c:scatterChart>
      <c:valAx>
        <c:axId val="329974112"/>
        <c:scaling>
          <c:orientation val="minMax"/>
          <c:max val="100"/>
        </c:scaling>
        <c:delete val="0"/>
        <c:axPos val="b"/>
        <c:majorGridlines>
          <c:spPr>
            <a:ln w="9525" cap="flat" cmpd="sng" algn="ctr">
              <a:solidFill>
                <a:schemeClr val="tx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440"/>
        <c:crosses val="autoZero"/>
        <c:crossBetween val="midCat"/>
      </c:valAx>
      <c:valAx>
        <c:axId val="329974440"/>
        <c:scaling>
          <c:orientation val="minMax"/>
          <c:max val="100"/>
          <c:min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Rewards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112"/>
        <c:crosses val="autoZero"/>
        <c:crossBetween val="midCat"/>
      </c:valAx>
      <c:spPr>
        <a:noFill/>
        <a:ln>
          <a:noFill/>
        </a:ln>
        <a:effectLst/>
      </c:spPr>
    </c:plotArea>
    <c:legend>
      <c:legendPos val="r"/>
      <c:layout>
        <c:manualLayout>
          <c:xMode val="edge"/>
          <c:yMode val="edge"/>
          <c:x val="0.13458113578963007"/>
          <c:y val="9.3378900554097408E-2"/>
          <c:w val="0.69049748056257121"/>
          <c:h val="9.143627879848349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Complex Maze Q-learning </a:t>
            </a:r>
            <a:r>
              <a:rPr lang="en-US" baseline="0"/>
              <a:t>(Steps and Time)</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364420838904571"/>
          <c:y val="0.24115740740740746"/>
          <c:w val="0.80496567498638127"/>
          <c:h val="0.62271617089530473"/>
        </c:manualLayout>
      </c:layout>
      <c:scatterChart>
        <c:scatterStyle val="smoothMarker"/>
        <c:varyColors val="0"/>
        <c:ser>
          <c:idx val="0"/>
          <c:order val="0"/>
          <c:tx>
            <c:strRef>
              <c:f>simpleMazeData!$AD$1</c:f>
              <c:strCache>
                <c:ptCount val="1"/>
                <c:pt idx="0">
                  <c:v>Steps</c:v>
                </c:pt>
              </c:strCache>
            </c:strRef>
          </c:tx>
          <c:spPr>
            <a:ln w="19050" cap="rnd">
              <a:solidFill>
                <a:schemeClr val="accent1"/>
              </a:solidFill>
              <a:round/>
            </a:ln>
            <a:effectLst/>
          </c:spPr>
          <c:marker>
            <c:symbol val="none"/>
          </c:marker>
          <c:xVal>
            <c:numRef>
              <c:f>simpleMazeData!$W$2:$W$101</c:f>
              <c:numCache>
                <c:formatCode>General</c:formatCode>
                <c:ptCount val="100"/>
                <c:pt idx="0">
                  <c:v>5</c:v>
                </c:pt>
                <c:pt idx="1">
                  <c:v>10</c:v>
                </c:pt>
                <c:pt idx="2">
                  <c:v>15</c:v>
                </c:pt>
                <c:pt idx="3">
                  <c:v>20</c:v>
                </c:pt>
                <c:pt idx="4">
                  <c:v>25</c:v>
                </c:pt>
                <c:pt idx="5">
                  <c:v>30</c:v>
                </c:pt>
                <c:pt idx="6">
                  <c:v>35</c:v>
                </c:pt>
                <c:pt idx="7">
                  <c:v>40</c:v>
                </c:pt>
                <c:pt idx="8">
                  <c:v>45</c:v>
                </c:pt>
                <c:pt idx="9">
                  <c:v>50</c:v>
                </c:pt>
                <c:pt idx="10">
                  <c:v>55</c:v>
                </c:pt>
                <c:pt idx="11">
                  <c:v>60</c:v>
                </c:pt>
                <c:pt idx="12">
                  <c:v>65</c:v>
                </c:pt>
                <c:pt idx="13">
                  <c:v>70</c:v>
                </c:pt>
                <c:pt idx="14">
                  <c:v>75</c:v>
                </c:pt>
                <c:pt idx="15">
                  <c:v>80</c:v>
                </c:pt>
                <c:pt idx="16">
                  <c:v>85</c:v>
                </c:pt>
                <c:pt idx="17">
                  <c:v>90</c:v>
                </c:pt>
                <c:pt idx="18">
                  <c:v>95</c:v>
                </c:pt>
                <c:pt idx="19">
                  <c:v>100</c:v>
                </c:pt>
                <c:pt idx="20">
                  <c:v>105</c:v>
                </c:pt>
                <c:pt idx="21">
                  <c:v>110</c:v>
                </c:pt>
                <c:pt idx="22">
                  <c:v>115</c:v>
                </c:pt>
                <c:pt idx="23">
                  <c:v>120</c:v>
                </c:pt>
                <c:pt idx="24">
                  <c:v>125</c:v>
                </c:pt>
                <c:pt idx="25">
                  <c:v>130</c:v>
                </c:pt>
                <c:pt idx="26">
                  <c:v>135</c:v>
                </c:pt>
                <c:pt idx="27">
                  <c:v>140</c:v>
                </c:pt>
                <c:pt idx="28">
                  <c:v>145</c:v>
                </c:pt>
                <c:pt idx="29">
                  <c:v>150</c:v>
                </c:pt>
                <c:pt idx="30">
                  <c:v>155</c:v>
                </c:pt>
                <c:pt idx="31">
                  <c:v>160</c:v>
                </c:pt>
                <c:pt idx="32">
                  <c:v>165</c:v>
                </c:pt>
                <c:pt idx="33">
                  <c:v>170</c:v>
                </c:pt>
                <c:pt idx="34">
                  <c:v>175</c:v>
                </c:pt>
                <c:pt idx="35">
                  <c:v>180</c:v>
                </c:pt>
                <c:pt idx="36">
                  <c:v>185</c:v>
                </c:pt>
                <c:pt idx="37">
                  <c:v>190</c:v>
                </c:pt>
                <c:pt idx="38">
                  <c:v>195</c:v>
                </c:pt>
                <c:pt idx="39">
                  <c:v>200</c:v>
                </c:pt>
                <c:pt idx="40">
                  <c:v>205</c:v>
                </c:pt>
                <c:pt idx="41">
                  <c:v>210</c:v>
                </c:pt>
                <c:pt idx="42">
                  <c:v>215</c:v>
                </c:pt>
                <c:pt idx="43">
                  <c:v>220</c:v>
                </c:pt>
                <c:pt idx="44">
                  <c:v>225</c:v>
                </c:pt>
                <c:pt idx="45">
                  <c:v>230</c:v>
                </c:pt>
                <c:pt idx="46">
                  <c:v>235</c:v>
                </c:pt>
                <c:pt idx="47">
                  <c:v>240</c:v>
                </c:pt>
                <c:pt idx="48">
                  <c:v>245</c:v>
                </c:pt>
                <c:pt idx="49">
                  <c:v>250</c:v>
                </c:pt>
                <c:pt idx="50">
                  <c:v>255</c:v>
                </c:pt>
                <c:pt idx="51">
                  <c:v>260</c:v>
                </c:pt>
                <c:pt idx="52">
                  <c:v>265</c:v>
                </c:pt>
                <c:pt idx="53">
                  <c:v>270</c:v>
                </c:pt>
                <c:pt idx="54">
                  <c:v>275</c:v>
                </c:pt>
                <c:pt idx="55">
                  <c:v>280</c:v>
                </c:pt>
                <c:pt idx="56">
                  <c:v>285</c:v>
                </c:pt>
                <c:pt idx="57">
                  <c:v>290</c:v>
                </c:pt>
                <c:pt idx="58">
                  <c:v>295</c:v>
                </c:pt>
                <c:pt idx="59">
                  <c:v>300</c:v>
                </c:pt>
                <c:pt idx="60">
                  <c:v>305</c:v>
                </c:pt>
                <c:pt idx="61">
                  <c:v>310</c:v>
                </c:pt>
                <c:pt idx="62">
                  <c:v>315</c:v>
                </c:pt>
                <c:pt idx="63">
                  <c:v>320</c:v>
                </c:pt>
                <c:pt idx="64">
                  <c:v>325</c:v>
                </c:pt>
                <c:pt idx="65">
                  <c:v>330</c:v>
                </c:pt>
                <c:pt idx="66">
                  <c:v>335</c:v>
                </c:pt>
                <c:pt idx="67">
                  <c:v>340</c:v>
                </c:pt>
                <c:pt idx="68">
                  <c:v>345</c:v>
                </c:pt>
                <c:pt idx="69">
                  <c:v>350</c:v>
                </c:pt>
                <c:pt idx="70">
                  <c:v>355</c:v>
                </c:pt>
                <c:pt idx="71">
                  <c:v>360</c:v>
                </c:pt>
                <c:pt idx="72">
                  <c:v>365</c:v>
                </c:pt>
                <c:pt idx="73">
                  <c:v>370</c:v>
                </c:pt>
                <c:pt idx="74">
                  <c:v>375</c:v>
                </c:pt>
                <c:pt idx="75">
                  <c:v>380</c:v>
                </c:pt>
                <c:pt idx="76">
                  <c:v>385</c:v>
                </c:pt>
                <c:pt idx="77">
                  <c:v>390</c:v>
                </c:pt>
                <c:pt idx="78">
                  <c:v>395</c:v>
                </c:pt>
                <c:pt idx="79">
                  <c:v>400</c:v>
                </c:pt>
                <c:pt idx="80">
                  <c:v>405</c:v>
                </c:pt>
                <c:pt idx="81">
                  <c:v>410</c:v>
                </c:pt>
                <c:pt idx="82">
                  <c:v>415</c:v>
                </c:pt>
                <c:pt idx="83">
                  <c:v>420</c:v>
                </c:pt>
                <c:pt idx="84">
                  <c:v>425</c:v>
                </c:pt>
                <c:pt idx="85">
                  <c:v>430</c:v>
                </c:pt>
                <c:pt idx="86">
                  <c:v>435</c:v>
                </c:pt>
                <c:pt idx="87">
                  <c:v>440</c:v>
                </c:pt>
                <c:pt idx="88">
                  <c:v>445</c:v>
                </c:pt>
                <c:pt idx="89">
                  <c:v>450</c:v>
                </c:pt>
                <c:pt idx="90">
                  <c:v>455</c:v>
                </c:pt>
                <c:pt idx="91">
                  <c:v>460</c:v>
                </c:pt>
                <c:pt idx="92">
                  <c:v>465</c:v>
                </c:pt>
                <c:pt idx="93">
                  <c:v>470</c:v>
                </c:pt>
                <c:pt idx="94">
                  <c:v>475</c:v>
                </c:pt>
                <c:pt idx="95">
                  <c:v>480</c:v>
                </c:pt>
                <c:pt idx="96">
                  <c:v>485</c:v>
                </c:pt>
                <c:pt idx="97">
                  <c:v>490</c:v>
                </c:pt>
                <c:pt idx="98">
                  <c:v>495</c:v>
                </c:pt>
                <c:pt idx="99">
                  <c:v>500</c:v>
                </c:pt>
              </c:numCache>
            </c:numRef>
          </c:xVal>
          <c:yVal>
            <c:numRef>
              <c:f>simpleMazeData!$AD$2:$AD$101</c:f>
              <c:numCache>
                <c:formatCode>General</c:formatCode>
                <c:ptCount val="100"/>
                <c:pt idx="0">
                  <c:v>2047</c:v>
                </c:pt>
                <c:pt idx="1">
                  <c:v>2369</c:v>
                </c:pt>
                <c:pt idx="2">
                  <c:v>524</c:v>
                </c:pt>
                <c:pt idx="3">
                  <c:v>354</c:v>
                </c:pt>
                <c:pt idx="4">
                  <c:v>272</c:v>
                </c:pt>
                <c:pt idx="5">
                  <c:v>588</c:v>
                </c:pt>
                <c:pt idx="6">
                  <c:v>416</c:v>
                </c:pt>
                <c:pt idx="7">
                  <c:v>571</c:v>
                </c:pt>
                <c:pt idx="8">
                  <c:v>415</c:v>
                </c:pt>
                <c:pt idx="9">
                  <c:v>360</c:v>
                </c:pt>
                <c:pt idx="10">
                  <c:v>289</c:v>
                </c:pt>
                <c:pt idx="11">
                  <c:v>423</c:v>
                </c:pt>
                <c:pt idx="12">
                  <c:v>591</c:v>
                </c:pt>
                <c:pt idx="13">
                  <c:v>185</c:v>
                </c:pt>
                <c:pt idx="14">
                  <c:v>154</c:v>
                </c:pt>
                <c:pt idx="15">
                  <c:v>233</c:v>
                </c:pt>
                <c:pt idx="16">
                  <c:v>264</c:v>
                </c:pt>
                <c:pt idx="17">
                  <c:v>190</c:v>
                </c:pt>
                <c:pt idx="18">
                  <c:v>229</c:v>
                </c:pt>
                <c:pt idx="19">
                  <c:v>182</c:v>
                </c:pt>
                <c:pt idx="20">
                  <c:v>298</c:v>
                </c:pt>
                <c:pt idx="21">
                  <c:v>209</c:v>
                </c:pt>
                <c:pt idx="22">
                  <c:v>205</c:v>
                </c:pt>
                <c:pt idx="23">
                  <c:v>313</c:v>
                </c:pt>
                <c:pt idx="24">
                  <c:v>153</c:v>
                </c:pt>
                <c:pt idx="25">
                  <c:v>164</c:v>
                </c:pt>
                <c:pt idx="26">
                  <c:v>153</c:v>
                </c:pt>
                <c:pt idx="27">
                  <c:v>253</c:v>
                </c:pt>
                <c:pt idx="28">
                  <c:v>98</c:v>
                </c:pt>
                <c:pt idx="29">
                  <c:v>334</c:v>
                </c:pt>
                <c:pt idx="30">
                  <c:v>168</c:v>
                </c:pt>
                <c:pt idx="31">
                  <c:v>162</c:v>
                </c:pt>
                <c:pt idx="32">
                  <c:v>153</c:v>
                </c:pt>
                <c:pt idx="33">
                  <c:v>289</c:v>
                </c:pt>
                <c:pt idx="34">
                  <c:v>181</c:v>
                </c:pt>
                <c:pt idx="35">
                  <c:v>190</c:v>
                </c:pt>
                <c:pt idx="36">
                  <c:v>156</c:v>
                </c:pt>
                <c:pt idx="37">
                  <c:v>427</c:v>
                </c:pt>
                <c:pt idx="38">
                  <c:v>141</c:v>
                </c:pt>
                <c:pt idx="39">
                  <c:v>139</c:v>
                </c:pt>
                <c:pt idx="40">
                  <c:v>121</c:v>
                </c:pt>
                <c:pt idx="41">
                  <c:v>126</c:v>
                </c:pt>
                <c:pt idx="42">
                  <c:v>136</c:v>
                </c:pt>
                <c:pt idx="43">
                  <c:v>201</c:v>
                </c:pt>
                <c:pt idx="44">
                  <c:v>297</c:v>
                </c:pt>
                <c:pt idx="45">
                  <c:v>241</c:v>
                </c:pt>
                <c:pt idx="46">
                  <c:v>135</c:v>
                </c:pt>
                <c:pt idx="47">
                  <c:v>213</c:v>
                </c:pt>
                <c:pt idx="48">
                  <c:v>163</c:v>
                </c:pt>
                <c:pt idx="49">
                  <c:v>117</c:v>
                </c:pt>
                <c:pt idx="50">
                  <c:v>130</c:v>
                </c:pt>
                <c:pt idx="51">
                  <c:v>212</c:v>
                </c:pt>
                <c:pt idx="52">
                  <c:v>144</c:v>
                </c:pt>
                <c:pt idx="53">
                  <c:v>210</c:v>
                </c:pt>
                <c:pt idx="54">
                  <c:v>189</c:v>
                </c:pt>
                <c:pt idx="55">
                  <c:v>252</c:v>
                </c:pt>
                <c:pt idx="56">
                  <c:v>109</c:v>
                </c:pt>
                <c:pt idx="57">
                  <c:v>123</c:v>
                </c:pt>
                <c:pt idx="58">
                  <c:v>310</c:v>
                </c:pt>
                <c:pt idx="59">
                  <c:v>98</c:v>
                </c:pt>
                <c:pt idx="60">
                  <c:v>220</c:v>
                </c:pt>
                <c:pt idx="61">
                  <c:v>100</c:v>
                </c:pt>
                <c:pt idx="62">
                  <c:v>195</c:v>
                </c:pt>
                <c:pt idx="63">
                  <c:v>115</c:v>
                </c:pt>
                <c:pt idx="64">
                  <c:v>231</c:v>
                </c:pt>
                <c:pt idx="65">
                  <c:v>98</c:v>
                </c:pt>
                <c:pt idx="66">
                  <c:v>179</c:v>
                </c:pt>
                <c:pt idx="67">
                  <c:v>156</c:v>
                </c:pt>
                <c:pt idx="68">
                  <c:v>94</c:v>
                </c:pt>
                <c:pt idx="69">
                  <c:v>376</c:v>
                </c:pt>
                <c:pt idx="70">
                  <c:v>199</c:v>
                </c:pt>
                <c:pt idx="71">
                  <c:v>181</c:v>
                </c:pt>
                <c:pt idx="72">
                  <c:v>153</c:v>
                </c:pt>
                <c:pt idx="73">
                  <c:v>165</c:v>
                </c:pt>
                <c:pt idx="74">
                  <c:v>163</c:v>
                </c:pt>
                <c:pt idx="75">
                  <c:v>108</c:v>
                </c:pt>
                <c:pt idx="76">
                  <c:v>180</c:v>
                </c:pt>
                <c:pt idx="77">
                  <c:v>139</c:v>
                </c:pt>
                <c:pt idx="78">
                  <c:v>130</c:v>
                </c:pt>
                <c:pt idx="79">
                  <c:v>137</c:v>
                </c:pt>
                <c:pt idx="80">
                  <c:v>116</c:v>
                </c:pt>
                <c:pt idx="81">
                  <c:v>128</c:v>
                </c:pt>
                <c:pt idx="82">
                  <c:v>261</c:v>
                </c:pt>
                <c:pt idx="83">
                  <c:v>138</c:v>
                </c:pt>
                <c:pt idx="84">
                  <c:v>186</c:v>
                </c:pt>
                <c:pt idx="85">
                  <c:v>329</c:v>
                </c:pt>
                <c:pt idx="86">
                  <c:v>230</c:v>
                </c:pt>
                <c:pt idx="87">
                  <c:v>175</c:v>
                </c:pt>
                <c:pt idx="88">
                  <c:v>128</c:v>
                </c:pt>
                <c:pt idx="89">
                  <c:v>88</c:v>
                </c:pt>
                <c:pt idx="90">
                  <c:v>123</c:v>
                </c:pt>
                <c:pt idx="91">
                  <c:v>204</c:v>
                </c:pt>
                <c:pt idx="92">
                  <c:v>121</c:v>
                </c:pt>
                <c:pt idx="93">
                  <c:v>144</c:v>
                </c:pt>
                <c:pt idx="94">
                  <c:v>105</c:v>
                </c:pt>
                <c:pt idx="95">
                  <c:v>179</c:v>
                </c:pt>
                <c:pt idx="96">
                  <c:v>144</c:v>
                </c:pt>
                <c:pt idx="97">
                  <c:v>117</c:v>
                </c:pt>
                <c:pt idx="98">
                  <c:v>147</c:v>
                </c:pt>
                <c:pt idx="99">
                  <c:v>179</c:v>
                </c:pt>
              </c:numCache>
            </c:numRef>
          </c:yVal>
          <c:smooth val="1"/>
          <c:extLst>
            <c:ext xmlns:c16="http://schemas.microsoft.com/office/drawing/2014/chart" uri="{C3380CC4-5D6E-409C-BE32-E72D297353CC}">
              <c16:uniqueId val="{00000000-6475-4004-B84E-F2D49FDDB38D}"/>
            </c:ext>
          </c:extLst>
        </c:ser>
        <c:dLbls>
          <c:showLegendKey val="0"/>
          <c:showVal val="0"/>
          <c:showCatName val="0"/>
          <c:showSerName val="0"/>
          <c:showPercent val="0"/>
          <c:showBubbleSize val="0"/>
        </c:dLbls>
        <c:axId val="329974112"/>
        <c:axId val="329974440"/>
      </c:scatterChart>
      <c:scatterChart>
        <c:scatterStyle val="smoothMarker"/>
        <c:varyColors val="0"/>
        <c:ser>
          <c:idx val="1"/>
          <c:order val="1"/>
          <c:tx>
            <c:strRef>
              <c:f>simpleMazeData!$AE$1</c:f>
              <c:strCache>
                <c:ptCount val="1"/>
                <c:pt idx="0">
                  <c:v>Time (ms)</c:v>
                </c:pt>
              </c:strCache>
            </c:strRef>
          </c:tx>
          <c:spPr>
            <a:ln w="19050" cap="rnd">
              <a:solidFill>
                <a:schemeClr val="accent2"/>
              </a:solidFill>
              <a:round/>
            </a:ln>
            <a:effectLst/>
          </c:spPr>
          <c:marker>
            <c:symbol val="none"/>
          </c:marker>
          <c:xVal>
            <c:numRef>
              <c:f>simpleMazeData!$W$2:$W$101</c:f>
              <c:numCache>
                <c:formatCode>General</c:formatCode>
                <c:ptCount val="100"/>
                <c:pt idx="0">
                  <c:v>5</c:v>
                </c:pt>
                <c:pt idx="1">
                  <c:v>10</c:v>
                </c:pt>
                <c:pt idx="2">
                  <c:v>15</c:v>
                </c:pt>
                <c:pt idx="3">
                  <c:v>20</c:v>
                </c:pt>
                <c:pt idx="4">
                  <c:v>25</c:v>
                </c:pt>
                <c:pt idx="5">
                  <c:v>30</c:v>
                </c:pt>
                <c:pt idx="6">
                  <c:v>35</c:v>
                </c:pt>
                <c:pt idx="7">
                  <c:v>40</c:v>
                </c:pt>
                <c:pt idx="8">
                  <c:v>45</c:v>
                </c:pt>
                <c:pt idx="9">
                  <c:v>50</c:v>
                </c:pt>
                <c:pt idx="10">
                  <c:v>55</c:v>
                </c:pt>
                <c:pt idx="11">
                  <c:v>60</c:v>
                </c:pt>
                <c:pt idx="12">
                  <c:v>65</c:v>
                </c:pt>
                <c:pt idx="13">
                  <c:v>70</c:v>
                </c:pt>
                <c:pt idx="14">
                  <c:v>75</c:v>
                </c:pt>
                <c:pt idx="15">
                  <c:v>80</c:v>
                </c:pt>
                <c:pt idx="16">
                  <c:v>85</c:v>
                </c:pt>
                <c:pt idx="17">
                  <c:v>90</c:v>
                </c:pt>
                <c:pt idx="18">
                  <c:v>95</c:v>
                </c:pt>
                <c:pt idx="19">
                  <c:v>100</c:v>
                </c:pt>
                <c:pt idx="20">
                  <c:v>105</c:v>
                </c:pt>
                <c:pt idx="21">
                  <c:v>110</c:v>
                </c:pt>
                <c:pt idx="22">
                  <c:v>115</c:v>
                </c:pt>
                <c:pt idx="23">
                  <c:v>120</c:v>
                </c:pt>
                <c:pt idx="24">
                  <c:v>125</c:v>
                </c:pt>
                <c:pt idx="25">
                  <c:v>130</c:v>
                </c:pt>
                <c:pt idx="26">
                  <c:v>135</c:v>
                </c:pt>
                <c:pt idx="27">
                  <c:v>140</c:v>
                </c:pt>
                <c:pt idx="28">
                  <c:v>145</c:v>
                </c:pt>
                <c:pt idx="29">
                  <c:v>150</c:v>
                </c:pt>
                <c:pt idx="30">
                  <c:v>155</c:v>
                </c:pt>
                <c:pt idx="31">
                  <c:v>160</c:v>
                </c:pt>
                <c:pt idx="32">
                  <c:v>165</c:v>
                </c:pt>
                <c:pt idx="33">
                  <c:v>170</c:v>
                </c:pt>
                <c:pt idx="34">
                  <c:v>175</c:v>
                </c:pt>
                <c:pt idx="35">
                  <c:v>180</c:v>
                </c:pt>
                <c:pt idx="36">
                  <c:v>185</c:v>
                </c:pt>
                <c:pt idx="37">
                  <c:v>190</c:v>
                </c:pt>
                <c:pt idx="38">
                  <c:v>195</c:v>
                </c:pt>
                <c:pt idx="39">
                  <c:v>200</c:v>
                </c:pt>
                <c:pt idx="40">
                  <c:v>205</c:v>
                </c:pt>
                <c:pt idx="41">
                  <c:v>210</c:v>
                </c:pt>
                <c:pt idx="42">
                  <c:v>215</c:v>
                </c:pt>
                <c:pt idx="43">
                  <c:v>220</c:v>
                </c:pt>
                <c:pt idx="44">
                  <c:v>225</c:v>
                </c:pt>
                <c:pt idx="45">
                  <c:v>230</c:v>
                </c:pt>
                <c:pt idx="46">
                  <c:v>235</c:v>
                </c:pt>
                <c:pt idx="47">
                  <c:v>240</c:v>
                </c:pt>
                <c:pt idx="48">
                  <c:v>245</c:v>
                </c:pt>
                <c:pt idx="49">
                  <c:v>250</c:v>
                </c:pt>
                <c:pt idx="50">
                  <c:v>255</c:v>
                </c:pt>
                <c:pt idx="51">
                  <c:v>260</c:v>
                </c:pt>
                <c:pt idx="52">
                  <c:v>265</c:v>
                </c:pt>
                <c:pt idx="53">
                  <c:v>270</c:v>
                </c:pt>
                <c:pt idx="54">
                  <c:v>275</c:v>
                </c:pt>
                <c:pt idx="55">
                  <c:v>280</c:v>
                </c:pt>
                <c:pt idx="56">
                  <c:v>285</c:v>
                </c:pt>
                <c:pt idx="57">
                  <c:v>290</c:v>
                </c:pt>
                <c:pt idx="58">
                  <c:v>295</c:v>
                </c:pt>
                <c:pt idx="59">
                  <c:v>300</c:v>
                </c:pt>
                <c:pt idx="60">
                  <c:v>305</c:v>
                </c:pt>
                <c:pt idx="61">
                  <c:v>310</c:v>
                </c:pt>
                <c:pt idx="62">
                  <c:v>315</c:v>
                </c:pt>
                <c:pt idx="63">
                  <c:v>320</c:v>
                </c:pt>
                <c:pt idx="64">
                  <c:v>325</c:v>
                </c:pt>
                <c:pt idx="65">
                  <c:v>330</c:v>
                </c:pt>
                <c:pt idx="66">
                  <c:v>335</c:v>
                </c:pt>
                <c:pt idx="67">
                  <c:v>340</c:v>
                </c:pt>
                <c:pt idx="68">
                  <c:v>345</c:v>
                </c:pt>
                <c:pt idx="69">
                  <c:v>350</c:v>
                </c:pt>
                <c:pt idx="70">
                  <c:v>355</c:v>
                </c:pt>
                <c:pt idx="71">
                  <c:v>360</c:v>
                </c:pt>
                <c:pt idx="72">
                  <c:v>365</c:v>
                </c:pt>
                <c:pt idx="73">
                  <c:v>370</c:v>
                </c:pt>
                <c:pt idx="74">
                  <c:v>375</c:v>
                </c:pt>
                <c:pt idx="75">
                  <c:v>380</c:v>
                </c:pt>
                <c:pt idx="76">
                  <c:v>385</c:v>
                </c:pt>
                <c:pt idx="77">
                  <c:v>390</c:v>
                </c:pt>
                <c:pt idx="78">
                  <c:v>395</c:v>
                </c:pt>
                <c:pt idx="79">
                  <c:v>400</c:v>
                </c:pt>
                <c:pt idx="80">
                  <c:v>405</c:v>
                </c:pt>
                <c:pt idx="81">
                  <c:v>410</c:v>
                </c:pt>
                <c:pt idx="82">
                  <c:v>415</c:v>
                </c:pt>
                <c:pt idx="83">
                  <c:v>420</c:v>
                </c:pt>
                <c:pt idx="84">
                  <c:v>425</c:v>
                </c:pt>
                <c:pt idx="85">
                  <c:v>430</c:v>
                </c:pt>
                <c:pt idx="86">
                  <c:v>435</c:v>
                </c:pt>
                <c:pt idx="87">
                  <c:v>440</c:v>
                </c:pt>
                <c:pt idx="88">
                  <c:v>445</c:v>
                </c:pt>
                <c:pt idx="89">
                  <c:v>450</c:v>
                </c:pt>
                <c:pt idx="90">
                  <c:v>455</c:v>
                </c:pt>
                <c:pt idx="91">
                  <c:v>460</c:v>
                </c:pt>
                <c:pt idx="92">
                  <c:v>465</c:v>
                </c:pt>
                <c:pt idx="93">
                  <c:v>470</c:v>
                </c:pt>
                <c:pt idx="94">
                  <c:v>475</c:v>
                </c:pt>
                <c:pt idx="95">
                  <c:v>480</c:v>
                </c:pt>
                <c:pt idx="96">
                  <c:v>485</c:v>
                </c:pt>
                <c:pt idx="97">
                  <c:v>490</c:v>
                </c:pt>
                <c:pt idx="98">
                  <c:v>495</c:v>
                </c:pt>
                <c:pt idx="99">
                  <c:v>500</c:v>
                </c:pt>
              </c:numCache>
            </c:numRef>
          </c:xVal>
          <c:yVal>
            <c:numRef>
              <c:f>simpleMazeData!$AE$2:$AE$101</c:f>
              <c:numCache>
                <c:formatCode>General</c:formatCode>
                <c:ptCount val="100"/>
                <c:pt idx="0">
                  <c:v>260</c:v>
                </c:pt>
                <c:pt idx="1">
                  <c:v>263</c:v>
                </c:pt>
                <c:pt idx="2">
                  <c:v>141</c:v>
                </c:pt>
                <c:pt idx="3">
                  <c:v>118</c:v>
                </c:pt>
                <c:pt idx="4">
                  <c:v>148</c:v>
                </c:pt>
                <c:pt idx="5">
                  <c:v>105</c:v>
                </c:pt>
                <c:pt idx="6">
                  <c:v>105</c:v>
                </c:pt>
                <c:pt idx="7">
                  <c:v>122</c:v>
                </c:pt>
                <c:pt idx="8">
                  <c:v>107</c:v>
                </c:pt>
                <c:pt idx="9">
                  <c:v>100</c:v>
                </c:pt>
                <c:pt idx="10">
                  <c:v>160</c:v>
                </c:pt>
                <c:pt idx="11">
                  <c:v>131</c:v>
                </c:pt>
                <c:pt idx="12">
                  <c:v>134</c:v>
                </c:pt>
                <c:pt idx="13">
                  <c:v>147</c:v>
                </c:pt>
                <c:pt idx="14">
                  <c:v>191</c:v>
                </c:pt>
                <c:pt idx="15">
                  <c:v>144</c:v>
                </c:pt>
                <c:pt idx="16">
                  <c:v>136</c:v>
                </c:pt>
                <c:pt idx="17">
                  <c:v>143</c:v>
                </c:pt>
                <c:pt idx="18">
                  <c:v>173</c:v>
                </c:pt>
                <c:pt idx="19">
                  <c:v>198</c:v>
                </c:pt>
                <c:pt idx="20">
                  <c:v>230</c:v>
                </c:pt>
                <c:pt idx="21">
                  <c:v>162</c:v>
                </c:pt>
                <c:pt idx="22">
                  <c:v>154</c:v>
                </c:pt>
                <c:pt idx="23">
                  <c:v>177</c:v>
                </c:pt>
                <c:pt idx="24">
                  <c:v>161</c:v>
                </c:pt>
                <c:pt idx="25">
                  <c:v>188</c:v>
                </c:pt>
                <c:pt idx="26">
                  <c:v>183</c:v>
                </c:pt>
                <c:pt idx="27">
                  <c:v>176</c:v>
                </c:pt>
                <c:pt idx="28">
                  <c:v>180</c:v>
                </c:pt>
                <c:pt idx="29">
                  <c:v>188</c:v>
                </c:pt>
                <c:pt idx="30">
                  <c:v>179</c:v>
                </c:pt>
                <c:pt idx="31">
                  <c:v>170</c:v>
                </c:pt>
                <c:pt idx="32">
                  <c:v>201</c:v>
                </c:pt>
                <c:pt idx="33">
                  <c:v>205</c:v>
                </c:pt>
                <c:pt idx="34">
                  <c:v>221</c:v>
                </c:pt>
                <c:pt idx="35">
                  <c:v>191</c:v>
                </c:pt>
                <c:pt idx="36">
                  <c:v>209</c:v>
                </c:pt>
                <c:pt idx="37">
                  <c:v>219</c:v>
                </c:pt>
                <c:pt idx="38">
                  <c:v>213</c:v>
                </c:pt>
                <c:pt idx="39">
                  <c:v>201</c:v>
                </c:pt>
                <c:pt idx="40">
                  <c:v>274</c:v>
                </c:pt>
                <c:pt idx="41">
                  <c:v>246</c:v>
                </c:pt>
                <c:pt idx="42">
                  <c:v>240</c:v>
                </c:pt>
                <c:pt idx="43">
                  <c:v>246</c:v>
                </c:pt>
                <c:pt idx="44">
                  <c:v>371</c:v>
                </c:pt>
                <c:pt idx="45">
                  <c:v>271</c:v>
                </c:pt>
                <c:pt idx="46">
                  <c:v>242</c:v>
                </c:pt>
                <c:pt idx="47">
                  <c:v>255</c:v>
                </c:pt>
                <c:pt idx="48">
                  <c:v>257</c:v>
                </c:pt>
                <c:pt idx="49">
                  <c:v>256</c:v>
                </c:pt>
                <c:pt idx="50">
                  <c:v>249</c:v>
                </c:pt>
                <c:pt idx="51">
                  <c:v>255</c:v>
                </c:pt>
                <c:pt idx="52">
                  <c:v>265</c:v>
                </c:pt>
                <c:pt idx="53">
                  <c:v>297</c:v>
                </c:pt>
                <c:pt idx="54">
                  <c:v>281</c:v>
                </c:pt>
                <c:pt idx="55">
                  <c:v>283</c:v>
                </c:pt>
                <c:pt idx="56">
                  <c:v>276</c:v>
                </c:pt>
                <c:pt idx="57">
                  <c:v>278</c:v>
                </c:pt>
                <c:pt idx="58">
                  <c:v>312</c:v>
                </c:pt>
                <c:pt idx="59">
                  <c:v>279</c:v>
                </c:pt>
                <c:pt idx="60">
                  <c:v>291</c:v>
                </c:pt>
                <c:pt idx="61">
                  <c:v>277</c:v>
                </c:pt>
                <c:pt idx="62">
                  <c:v>269</c:v>
                </c:pt>
                <c:pt idx="63">
                  <c:v>265</c:v>
                </c:pt>
                <c:pt idx="64">
                  <c:v>298</c:v>
                </c:pt>
                <c:pt idx="65">
                  <c:v>259</c:v>
                </c:pt>
                <c:pt idx="66">
                  <c:v>283</c:v>
                </c:pt>
                <c:pt idx="67">
                  <c:v>269</c:v>
                </c:pt>
                <c:pt idx="68">
                  <c:v>268</c:v>
                </c:pt>
                <c:pt idx="69">
                  <c:v>266</c:v>
                </c:pt>
                <c:pt idx="70">
                  <c:v>280</c:v>
                </c:pt>
                <c:pt idx="71">
                  <c:v>332</c:v>
                </c:pt>
                <c:pt idx="72">
                  <c:v>392</c:v>
                </c:pt>
                <c:pt idx="73">
                  <c:v>320</c:v>
                </c:pt>
                <c:pt idx="74">
                  <c:v>301</c:v>
                </c:pt>
                <c:pt idx="75">
                  <c:v>301</c:v>
                </c:pt>
                <c:pt idx="76">
                  <c:v>296</c:v>
                </c:pt>
                <c:pt idx="77">
                  <c:v>297</c:v>
                </c:pt>
                <c:pt idx="78">
                  <c:v>285</c:v>
                </c:pt>
                <c:pt idx="79">
                  <c:v>300</c:v>
                </c:pt>
                <c:pt idx="80">
                  <c:v>364</c:v>
                </c:pt>
                <c:pt idx="81">
                  <c:v>349</c:v>
                </c:pt>
                <c:pt idx="82">
                  <c:v>325</c:v>
                </c:pt>
                <c:pt idx="83">
                  <c:v>325</c:v>
                </c:pt>
                <c:pt idx="84">
                  <c:v>345</c:v>
                </c:pt>
                <c:pt idx="85">
                  <c:v>324</c:v>
                </c:pt>
                <c:pt idx="86">
                  <c:v>315</c:v>
                </c:pt>
                <c:pt idx="87">
                  <c:v>331</c:v>
                </c:pt>
                <c:pt idx="88">
                  <c:v>329</c:v>
                </c:pt>
                <c:pt idx="89">
                  <c:v>360</c:v>
                </c:pt>
                <c:pt idx="90">
                  <c:v>384</c:v>
                </c:pt>
                <c:pt idx="91">
                  <c:v>333</c:v>
                </c:pt>
                <c:pt idx="92">
                  <c:v>337</c:v>
                </c:pt>
                <c:pt idx="93">
                  <c:v>390</c:v>
                </c:pt>
                <c:pt idx="94">
                  <c:v>373</c:v>
                </c:pt>
                <c:pt idx="95">
                  <c:v>335</c:v>
                </c:pt>
                <c:pt idx="96">
                  <c:v>344</c:v>
                </c:pt>
                <c:pt idx="97">
                  <c:v>360</c:v>
                </c:pt>
                <c:pt idx="98">
                  <c:v>380</c:v>
                </c:pt>
                <c:pt idx="99">
                  <c:v>375</c:v>
                </c:pt>
              </c:numCache>
            </c:numRef>
          </c:yVal>
          <c:smooth val="1"/>
          <c:extLst>
            <c:ext xmlns:c16="http://schemas.microsoft.com/office/drawing/2014/chart" uri="{C3380CC4-5D6E-409C-BE32-E72D297353CC}">
              <c16:uniqueId val="{00000001-6475-4004-B84E-F2D49FDDB38D}"/>
            </c:ext>
          </c:extLst>
        </c:ser>
        <c:dLbls>
          <c:showLegendKey val="0"/>
          <c:showVal val="0"/>
          <c:showCatName val="0"/>
          <c:showSerName val="0"/>
          <c:showPercent val="0"/>
          <c:showBubbleSize val="0"/>
        </c:dLbls>
        <c:axId val="681236584"/>
        <c:axId val="681236256"/>
      </c:scatterChart>
      <c:valAx>
        <c:axId val="329974112"/>
        <c:scaling>
          <c:orientation val="minMax"/>
          <c:max val="500"/>
        </c:scaling>
        <c:delete val="0"/>
        <c:axPos val="b"/>
        <c:majorGridlines>
          <c:spPr>
            <a:ln w="9525" cap="flat" cmpd="sng" algn="ctr">
              <a:solidFill>
                <a:schemeClr val="tx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440"/>
        <c:crosses val="autoZero"/>
        <c:crossBetween val="midCat"/>
      </c:valAx>
      <c:valAx>
        <c:axId val="329974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Step</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112"/>
        <c:crosses val="autoZero"/>
        <c:crossBetween val="midCat"/>
      </c:valAx>
      <c:valAx>
        <c:axId val="681236256"/>
        <c:scaling>
          <c:orientation val="minMax"/>
        </c:scaling>
        <c:delete val="0"/>
        <c:axPos val="r"/>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1236584"/>
        <c:crosses val="max"/>
        <c:crossBetween val="midCat"/>
      </c:valAx>
      <c:valAx>
        <c:axId val="681236584"/>
        <c:scaling>
          <c:orientation val="minMax"/>
        </c:scaling>
        <c:delete val="1"/>
        <c:axPos val="b"/>
        <c:numFmt formatCode="General" sourceLinked="1"/>
        <c:majorTickMark val="out"/>
        <c:minorTickMark val="none"/>
        <c:tickLblPos val="nextTo"/>
        <c:crossAx val="681236256"/>
        <c:crosses val="autoZero"/>
        <c:crossBetween val="midCat"/>
      </c:valAx>
      <c:spPr>
        <a:noFill/>
        <a:ln>
          <a:noFill/>
        </a:ln>
        <a:effectLst/>
      </c:spPr>
    </c:plotArea>
    <c:legend>
      <c:legendPos val="r"/>
      <c:layout>
        <c:manualLayout>
          <c:xMode val="edge"/>
          <c:yMode val="edge"/>
          <c:x val="0.14440817981478729"/>
          <c:y val="0.1211566783318752"/>
          <c:w val="0.69049748056257121"/>
          <c:h val="9.143627879848349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Complex Maze Policy</a:t>
            </a:r>
            <a:r>
              <a:rPr lang="en-US" baseline="0"/>
              <a:t> Iteration (Rewards)</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7747981973951376E-2"/>
          <c:y val="0.17171296296296296"/>
          <c:w val="0.80496567498638127"/>
          <c:h val="0.62271617089530473"/>
        </c:manualLayout>
      </c:layout>
      <c:scatterChart>
        <c:scatterStyle val="smoothMarker"/>
        <c:varyColors val="0"/>
        <c:ser>
          <c:idx val="0"/>
          <c:order val="0"/>
          <c:tx>
            <c:strRef>
              <c:f>simpleMazeData!$AF$1</c:f>
              <c:strCache>
                <c:ptCount val="1"/>
                <c:pt idx="0">
                  <c:v>Rewards</c:v>
                </c:pt>
              </c:strCache>
            </c:strRef>
          </c:tx>
          <c:spPr>
            <a:ln w="19050" cap="rnd">
              <a:solidFill>
                <a:schemeClr val="accent1"/>
              </a:solidFill>
              <a:round/>
            </a:ln>
            <a:effectLst/>
          </c:spPr>
          <c:marker>
            <c:symbol val="none"/>
          </c:marker>
          <c:xVal>
            <c:numRef>
              <c:f>simpleMazeData!$W$2:$W$101</c:f>
              <c:numCache>
                <c:formatCode>General</c:formatCode>
                <c:ptCount val="100"/>
                <c:pt idx="0">
                  <c:v>5</c:v>
                </c:pt>
                <c:pt idx="1">
                  <c:v>10</c:v>
                </c:pt>
                <c:pt idx="2">
                  <c:v>15</c:v>
                </c:pt>
                <c:pt idx="3">
                  <c:v>20</c:v>
                </c:pt>
                <c:pt idx="4">
                  <c:v>25</c:v>
                </c:pt>
                <c:pt idx="5">
                  <c:v>30</c:v>
                </c:pt>
                <c:pt idx="6">
                  <c:v>35</c:v>
                </c:pt>
                <c:pt idx="7">
                  <c:v>40</c:v>
                </c:pt>
                <c:pt idx="8">
                  <c:v>45</c:v>
                </c:pt>
                <c:pt idx="9">
                  <c:v>50</c:v>
                </c:pt>
                <c:pt idx="10">
                  <c:v>55</c:v>
                </c:pt>
                <c:pt idx="11">
                  <c:v>60</c:v>
                </c:pt>
                <c:pt idx="12">
                  <c:v>65</c:v>
                </c:pt>
                <c:pt idx="13">
                  <c:v>70</c:v>
                </c:pt>
                <c:pt idx="14">
                  <c:v>75</c:v>
                </c:pt>
                <c:pt idx="15">
                  <c:v>80</c:v>
                </c:pt>
                <c:pt idx="16">
                  <c:v>85</c:v>
                </c:pt>
                <c:pt idx="17">
                  <c:v>90</c:v>
                </c:pt>
                <c:pt idx="18">
                  <c:v>95</c:v>
                </c:pt>
                <c:pt idx="19">
                  <c:v>100</c:v>
                </c:pt>
                <c:pt idx="20">
                  <c:v>105</c:v>
                </c:pt>
                <c:pt idx="21">
                  <c:v>110</c:v>
                </c:pt>
                <c:pt idx="22">
                  <c:v>115</c:v>
                </c:pt>
                <c:pt idx="23">
                  <c:v>120</c:v>
                </c:pt>
                <c:pt idx="24">
                  <c:v>125</c:v>
                </c:pt>
                <c:pt idx="25">
                  <c:v>130</c:v>
                </c:pt>
                <c:pt idx="26">
                  <c:v>135</c:v>
                </c:pt>
                <c:pt idx="27">
                  <c:v>140</c:v>
                </c:pt>
                <c:pt idx="28">
                  <c:v>145</c:v>
                </c:pt>
                <c:pt idx="29">
                  <c:v>150</c:v>
                </c:pt>
                <c:pt idx="30">
                  <c:v>155</c:v>
                </c:pt>
                <c:pt idx="31">
                  <c:v>160</c:v>
                </c:pt>
                <c:pt idx="32">
                  <c:v>165</c:v>
                </c:pt>
                <c:pt idx="33">
                  <c:v>170</c:v>
                </c:pt>
                <c:pt idx="34">
                  <c:v>175</c:v>
                </c:pt>
                <c:pt idx="35">
                  <c:v>180</c:v>
                </c:pt>
                <c:pt idx="36">
                  <c:v>185</c:v>
                </c:pt>
                <c:pt idx="37">
                  <c:v>190</c:v>
                </c:pt>
                <c:pt idx="38">
                  <c:v>195</c:v>
                </c:pt>
                <c:pt idx="39">
                  <c:v>200</c:v>
                </c:pt>
                <c:pt idx="40">
                  <c:v>205</c:v>
                </c:pt>
                <c:pt idx="41">
                  <c:v>210</c:v>
                </c:pt>
                <c:pt idx="42">
                  <c:v>215</c:v>
                </c:pt>
                <c:pt idx="43">
                  <c:v>220</c:v>
                </c:pt>
                <c:pt idx="44">
                  <c:v>225</c:v>
                </c:pt>
                <c:pt idx="45">
                  <c:v>230</c:v>
                </c:pt>
                <c:pt idx="46">
                  <c:v>235</c:v>
                </c:pt>
                <c:pt idx="47">
                  <c:v>240</c:v>
                </c:pt>
                <c:pt idx="48">
                  <c:v>245</c:v>
                </c:pt>
                <c:pt idx="49">
                  <c:v>250</c:v>
                </c:pt>
                <c:pt idx="50">
                  <c:v>255</c:v>
                </c:pt>
                <c:pt idx="51">
                  <c:v>260</c:v>
                </c:pt>
                <c:pt idx="52">
                  <c:v>265</c:v>
                </c:pt>
                <c:pt idx="53">
                  <c:v>270</c:v>
                </c:pt>
                <c:pt idx="54">
                  <c:v>275</c:v>
                </c:pt>
                <c:pt idx="55">
                  <c:v>280</c:v>
                </c:pt>
                <c:pt idx="56">
                  <c:v>285</c:v>
                </c:pt>
                <c:pt idx="57">
                  <c:v>290</c:v>
                </c:pt>
                <c:pt idx="58">
                  <c:v>295</c:v>
                </c:pt>
                <c:pt idx="59">
                  <c:v>300</c:v>
                </c:pt>
                <c:pt idx="60">
                  <c:v>305</c:v>
                </c:pt>
                <c:pt idx="61">
                  <c:v>310</c:v>
                </c:pt>
                <c:pt idx="62">
                  <c:v>315</c:v>
                </c:pt>
                <c:pt idx="63">
                  <c:v>320</c:v>
                </c:pt>
                <c:pt idx="64">
                  <c:v>325</c:v>
                </c:pt>
                <c:pt idx="65">
                  <c:v>330</c:v>
                </c:pt>
                <c:pt idx="66">
                  <c:v>335</c:v>
                </c:pt>
                <c:pt idx="67">
                  <c:v>340</c:v>
                </c:pt>
                <c:pt idx="68">
                  <c:v>345</c:v>
                </c:pt>
                <c:pt idx="69">
                  <c:v>350</c:v>
                </c:pt>
                <c:pt idx="70">
                  <c:v>355</c:v>
                </c:pt>
                <c:pt idx="71">
                  <c:v>360</c:v>
                </c:pt>
                <c:pt idx="72">
                  <c:v>365</c:v>
                </c:pt>
                <c:pt idx="73">
                  <c:v>370</c:v>
                </c:pt>
                <c:pt idx="74">
                  <c:v>375</c:v>
                </c:pt>
                <c:pt idx="75">
                  <c:v>380</c:v>
                </c:pt>
                <c:pt idx="76">
                  <c:v>385</c:v>
                </c:pt>
                <c:pt idx="77">
                  <c:v>390</c:v>
                </c:pt>
                <c:pt idx="78">
                  <c:v>395</c:v>
                </c:pt>
                <c:pt idx="79">
                  <c:v>400</c:v>
                </c:pt>
                <c:pt idx="80">
                  <c:v>405</c:v>
                </c:pt>
                <c:pt idx="81">
                  <c:v>410</c:v>
                </c:pt>
                <c:pt idx="82">
                  <c:v>415</c:v>
                </c:pt>
                <c:pt idx="83">
                  <c:v>420</c:v>
                </c:pt>
                <c:pt idx="84">
                  <c:v>425</c:v>
                </c:pt>
                <c:pt idx="85">
                  <c:v>430</c:v>
                </c:pt>
                <c:pt idx="86">
                  <c:v>435</c:v>
                </c:pt>
                <c:pt idx="87">
                  <c:v>440</c:v>
                </c:pt>
                <c:pt idx="88">
                  <c:v>445</c:v>
                </c:pt>
                <c:pt idx="89">
                  <c:v>450</c:v>
                </c:pt>
                <c:pt idx="90">
                  <c:v>455</c:v>
                </c:pt>
                <c:pt idx="91">
                  <c:v>460</c:v>
                </c:pt>
                <c:pt idx="92">
                  <c:v>465</c:v>
                </c:pt>
                <c:pt idx="93">
                  <c:v>470</c:v>
                </c:pt>
                <c:pt idx="94">
                  <c:v>475</c:v>
                </c:pt>
                <c:pt idx="95">
                  <c:v>480</c:v>
                </c:pt>
                <c:pt idx="96">
                  <c:v>485</c:v>
                </c:pt>
                <c:pt idx="97">
                  <c:v>490</c:v>
                </c:pt>
                <c:pt idx="98">
                  <c:v>495</c:v>
                </c:pt>
                <c:pt idx="99">
                  <c:v>500</c:v>
                </c:pt>
              </c:numCache>
            </c:numRef>
          </c:xVal>
          <c:yVal>
            <c:numRef>
              <c:f>simpleMazeData!$AF$2:$AF$101</c:f>
              <c:numCache>
                <c:formatCode>General</c:formatCode>
                <c:ptCount val="100"/>
                <c:pt idx="0">
                  <c:v>-1945</c:v>
                </c:pt>
                <c:pt idx="1">
                  <c:v>-2267</c:v>
                </c:pt>
                <c:pt idx="2">
                  <c:v>-422</c:v>
                </c:pt>
                <c:pt idx="3">
                  <c:v>-252</c:v>
                </c:pt>
                <c:pt idx="4">
                  <c:v>-170</c:v>
                </c:pt>
                <c:pt idx="5">
                  <c:v>-486</c:v>
                </c:pt>
                <c:pt idx="6">
                  <c:v>-314</c:v>
                </c:pt>
                <c:pt idx="7">
                  <c:v>-469</c:v>
                </c:pt>
                <c:pt idx="8">
                  <c:v>-313</c:v>
                </c:pt>
                <c:pt idx="9">
                  <c:v>-258</c:v>
                </c:pt>
                <c:pt idx="10">
                  <c:v>-187</c:v>
                </c:pt>
                <c:pt idx="11">
                  <c:v>-321</c:v>
                </c:pt>
                <c:pt idx="12">
                  <c:v>-489</c:v>
                </c:pt>
                <c:pt idx="13">
                  <c:v>-83</c:v>
                </c:pt>
                <c:pt idx="14">
                  <c:v>-52</c:v>
                </c:pt>
                <c:pt idx="15">
                  <c:v>-131</c:v>
                </c:pt>
                <c:pt idx="16">
                  <c:v>-162</c:v>
                </c:pt>
                <c:pt idx="17">
                  <c:v>-88</c:v>
                </c:pt>
                <c:pt idx="18">
                  <c:v>-127</c:v>
                </c:pt>
                <c:pt idx="19">
                  <c:v>-80</c:v>
                </c:pt>
                <c:pt idx="20">
                  <c:v>-196</c:v>
                </c:pt>
                <c:pt idx="21">
                  <c:v>-107</c:v>
                </c:pt>
                <c:pt idx="22">
                  <c:v>-103</c:v>
                </c:pt>
                <c:pt idx="23">
                  <c:v>-211</c:v>
                </c:pt>
                <c:pt idx="24">
                  <c:v>-51</c:v>
                </c:pt>
                <c:pt idx="25">
                  <c:v>-62</c:v>
                </c:pt>
                <c:pt idx="26">
                  <c:v>-51</c:v>
                </c:pt>
                <c:pt idx="27">
                  <c:v>-151</c:v>
                </c:pt>
                <c:pt idx="28">
                  <c:v>4</c:v>
                </c:pt>
                <c:pt idx="29">
                  <c:v>-232</c:v>
                </c:pt>
                <c:pt idx="30">
                  <c:v>-66</c:v>
                </c:pt>
                <c:pt idx="31">
                  <c:v>-60</c:v>
                </c:pt>
                <c:pt idx="32">
                  <c:v>-51</c:v>
                </c:pt>
                <c:pt idx="33">
                  <c:v>-187</c:v>
                </c:pt>
                <c:pt idx="34">
                  <c:v>-79</c:v>
                </c:pt>
                <c:pt idx="35">
                  <c:v>-88</c:v>
                </c:pt>
                <c:pt idx="36">
                  <c:v>-54</c:v>
                </c:pt>
                <c:pt idx="37">
                  <c:v>-325</c:v>
                </c:pt>
                <c:pt idx="38">
                  <c:v>-39</c:v>
                </c:pt>
                <c:pt idx="39">
                  <c:v>-37</c:v>
                </c:pt>
                <c:pt idx="40">
                  <c:v>-19</c:v>
                </c:pt>
                <c:pt idx="41">
                  <c:v>-24</c:v>
                </c:pt>
                <c:pt idx="42">
                  <c:v>-34</c:v>
                </c:pt>
                <c:pt idx="43">
                  <c:v>-99</c:v>
                </c:pt>
                <c:pt idx="44">
                  <c:v>-195</c:v>
                </c:pt>
                <c:pt idx="45">
                  <c:v>-139</c:v>
                </c:pt>
                <c:pt idx="46">
                  <c:v>-33</c:v>
                </c:pt>
                <c:pt idx="47">
                  <c:v>-111</c:v>
                </c:pt>
                <c:pt idx="48">
                  <c:v>-61</c:v>
                </c:pt>
                <c:pt idx="49">
                  <c:v>-15</c:v>
                </c:pt>
                <c:pt idx="50">
                  <c:v>-28</c:v>
                </c:pt>
                <c:pt idx="51">
                  <c:v>-110</c:v>
                </c:pt>
                <c:pt idx="52">
                  <c:v>-42</c:v>
                </c:pt>
                <c:pt idx="53">
                  <c:v>-108</c:v>
                </c:pt>
                <c:pt idx="54">
                  <c:v>-87</c:v>
                </c:pt>
                <c:pt idx="55">
                  <c:v>-150</c:v>
                </c:pt>
                <c:pt idx="56">
                  <c:v>-7</c:v>
                </c:pt>
                <c:pt idx="57">
                  <c:v>-21</c:v>
                </c:pt>
                <c:pt idx="58">
                  <c:v>-208</c:v>
                </c:pt>
                <c:pt idx="59">
                  <c:v>4</c:v>
                </c:pt>
                <c:pt idx="60">
                  <c:v>-118</c:v>
                </c:pt>
                <c:pt idx="61">
                  <c:v>2</c:v>
                </c:pt>
                <c:pt idx="62">
                  <c:v>-93</c:v>
                </c:pt>
                <c:pt idx="63">
                  <c:v>-13</c:v>
                </c:pt>
                <c:pt idx="64">
                  <c:v>-129</c:v>
                </c:pt>
                <c:pt idx="65">
                  <c:v>4</c:v>
                </c:pt>
                <c:pt idx="66">
                  <c:v>-77</c:v>
                </c:pt>
                <c:pt idx="67">
                  <c:v>-54</c:v>
                </c:pt>
                <c:pt idx="68">
                  <c:v>8</c:v>
                </c:pt>
                <c:pt idx="69">
                  <c:v>-274</c:v>
                </c:pt>
                <c:pt idx="70">
                  <c:v>-97</c:v>
                </c:pt>
                <c:pt idx="71">
                  <c:v>-79</c:v>
                </c:pt>
                <c:pt idx="72">
                  <c:v>-51</c:v>
                </c:pt>
                <c:pt idx="73">
                  <c:v>-63</c:v>
                </c:pt>
                <c:pt idx="74">
                  <c:v>-61</c:v>
                </c:pt>
                <c:pt idx="75">
                  <c:v>-6</c:v>
                </c:pt>
                <c:pt idx="76">
                  <c:v>-78</c:v>
                </c:pt>
                <c:pt idx="77">
                  <c:v>-37</c:v>
                </c:pt>
                <c:pt idx="78">
                  <c:v>-28</c:v>
                </c:pt>
                <c:pt idx="79">
                  <c:v>-35</c:v>
                </c:pt>
                <c:pt idx="80">
                  <c:v>-14</c:v>
                </c:pt>
                <c:pt idx="81">
                  <c:v>-26</c:v>
                </c:pt>
                <c:pt idx="82">
                  <c:v>-159</c:v>
                </c:pt>
                <c:pt idx="83">
                  <c:v>-36</c:v>
                </c:pt>
                <c:pt idx="84">
                  <c:v>-84</c:v>
                </c:pt>
                <c:pt idx="85">
                  <c:v>-227</c:v>
                </c:pt>
                <c:pt idx="86">
                  <c:v>-128</c:v>
                </c:pt>
                <c:pt idx="87">
                  <c:v>-73</c:v>
                </c:pt>
                <c:pt idx="88">
                  <c:v>-26</c:v>
                </c:pt>
                <c:pt idx="89">
                  <c:v>14</c:v>
                </c:pt>
                <c:pt idx="90">
                  <c:v>-21</c:v>
                </c:pt>
                <c:pt idx="91">
                  <c:v>-102</c:v>
                </c:pt>
                <c:pt idx="92">
                  <c:v>-19</c:v>
                </c:pt>
                <c:pt idx="93">
                  <c:v>-42</c:v>
                </c:pt>
                <c:pt idx="94">
                  <c:v>-3</c:v>
                </c:pt>
                <c:pt idx="95">
                  <c:v>-77</c:v>
                </c:pt>
                <c:pt idx="96">
                  <c:v>-42</c:v>
                </c:pt>
                <c:pt idx="97">
                  <c:v>-15</c:v>
                </c:pt>
                <c:pt idx="98">
                  <c:v>-45</c:v>
                </c:pt>
                <c:pt idx="99">
                  <c:v>-77</c:v>
                </c:pt>
              </c:numCache>
            </c:numRef>
          </c:yVal>
          <c:smooth val="1"/>
          <c:extLst>
            <c:ext xmlns:c16="http://schemas.microsoft.com/office/drawing/2014/chart" uri="{C3380CC4-5D6E-409C-BE32-E72D297353CC}">
              <c16:uniqueId val="{00000000-BA6C-483A-9EC7-76EB9E29648C}"/>
            </c:ext>
          </c:extLst>
        </c:ser>
        <c:dLbls>
          <c:showLegendKey val="0"/>
          <c:showVal val="0"/>
          <c:showCatName val="0"/>
          <c:showSerName val="0"/>
          <c:showPercent val="0"/>
          <c:showBubbleSize val="0"/>
        </c:dLbls>
        <c:axId val="329974112"/>
        <c:axId val="329974440"/>
      </c:scatterChart>
      <c:valAx>
        <c:axId val="329974112"/>
        <c:scaling>
          <c:orientation val="minMax"/>
          <c:max val="500"/>
        </c:scaling>
        <c:delete val="0"/>
        <c:axPos val="b"/>
        <c:majorGridlines>
          <c:spPr>
            <a:ln w="9525" cap="flat" cmpd="sng" algn="ctr">
              <a:solidFill>
                <a:schemeClr val="tx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440"/>
        <c:crosses val="autoZero"/>
        <c:crossBetween val="midCat"/>
      </c:valAx>
      <c:valAx>
        <c:axId val="329974440"/>
        <c:scaling>
          <c:orientation val="minMax"/>
          <c:max val="25"/>
          <c:min val="-3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Rewards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112"/>
        <c:crosses val="autoZero"/>
        <c:crossBetween val="midCat"/>
      </c:valAx>
      <c:spPr>
        <a:noFill/>
        <a:ln>
          <a:noFill/>
        </a:ln>
        <a:effectLst/>
      </c:spPr>
    </c:plotArea>
    <c:legend>
      <c:legendPos val="r"/>
      <c:layout>
        <c:manualLayout>
          <c:xMode val="edge"/>
          <c:yMode val="edge"/>
          <c:x val="0.13458113578963007"/>
          <c:y val="9.3378900554097408E-2"/>
          <c:w val="0.69049748056257121"/>
          <c:h val="9.143627879848349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Simple &amp; Complex Maze Value</a:t>
            </a:r>
            <a:r>
              <a:rPr lang="en-US" baseline="0"/>
              <a:t> Iteration (Rewards)</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7920937948794131E-2"/>
          <c:y val="0.24578703703703703"/>
          <c:w val="0.80496567498638127"/>
          <c:h val="0.63660505978419368"/>
        </c:manualLayout>
      </c:layout>
      <c:scatterChart>
        <c:scatterStyle val="smoothMarker"/>
        <c:varyColors val="0"/>
        <c:ser>
          <c:idx val="0"/>
          <c:order val="0"/>
          <c:tx>
            <c:v>Simple Maze</c:v>
          </c:tx>
          <c:spPr>
            <a:ln w="19050" cap="rnd">
              <a:solidFill>
                <a:schemeClr val="accent1"/>
              </a:solidFill>
              <a:round/>
            </a:ln>
            <a:effectLst/>
          </c:spPr>
          <c:marker>
            <c:symbol val="none"/>
          </c:marker>
          <c:xVal>
            <c:numRef>
              <c:f>simpleMazeData!$A$2:$A$101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simpleMazeData!$D$2:$D$101</c:f>
              <c:numCache>
                <c:formatCode>General</c:formatCode>
                <c:ptCount val="100"/>
                <c:pt idx="0">
                  <c:v>-474</c:v>
                </c:pt>
                <c:pt idx="1">
                  <c:v>32</c:v>
                </c:pt>
                <c:pt idx="2">
                  <c:v>91</c:v>
                </c:pt>
                <c:pt idx="3">
                  <c:v>89</c:v>
                </c:pt>
                <c:pt idx="4">
                  <c:v>93</c:v>
                </c:pt>
                <c:pt idx="5">
                  <c:v>90</c:v>
                </c:pt>
                <c:pt idx="6">
                  <c:v>88</c:v>
                </c:pt>
                <c:pt idx="7">
                  <c:v>91</c:v>
                </c:pt>
                <c:pt idx="8">
                  <c:v>91</c:v>
                </c:pt>
                <c:pt idx="9">
                  <c:v>93</c:v>
                </c:pt>
                <c:pt idx="10">
                  <c:v>93</c:v>
                </c:pt>
                <c:pt idx="11">
                  <c:v>91</c:v>
                </c:pt>
                <c:pt idx="12">
                  <c:v>90</c:v>
                </c:pt>
                <c:pt idx="13">
                  <c:v>88</c:v>
                </c:pt>
                <c:pt idx="14">
                  <c:v>91</c:v>
                </c:pt>
                <c:pt idx="15">
                  <c:v>91</c:v>
                </c:pt>
                <c:pt idx="16">
                  <c:v>91</c:v>
                </c:pt>
                <c:pt idx="17">
                  <c:v>90</c:v>
                </c:pt>
                <c:pt idx="18">
                  <c:v>91</c:v>
                </c:pt>
                <c:pt idx="19">
                  <c:v>79</c:v>
                </c:pt>
                <c:pt idx="20">
                  <c:v>93</c:v>
                </c:pt>
                <c:pt idx="21">
                  <c:v>93</c:v>
                </c:pt>
                <c:pt idx="22">
                  <c:v>91</c:v>
                </c:pt>
                <c:pt idx="23">
                  <c:v>91</c:v>
                </c:pt>
                <c:pt idx="24">
                  <c:v>93</c:v>
                </c:pt>
                <c:pt idx="25">
                  <c:v>91</c:v>
                </c:pt>
                <c:pt idx="26">
                  <c:v>88</c:v>
                </c:pt>
                <c:pt idx="27">
                  <c:v>93</c:v>
                </c:pt>
                <c:pt idx="28">
                  <c:v>90</c:v>
                </c:pt>
                <c:pt idx="29">
                  <c:v>93</c:v>
                </c:pt>
                <c:pt idx="30">
                  <c:v>92</c:v>
                </c:pt>
                <c:pt idx="31">
                  <c:v>90</c:v>
                </c:pt>
                <c:pt idx="32">
                  <c:v>93</c:v>
                </c:pt>
                <c:pt idx="33">
                  <c:v>92</c:v>
                </c:pt>
                <c:pt idx="34">
                  <c:v>91</c:v>
                </c:pt>
                <c:pt idx="35">
                  <c:v>88</c:v>
                </c:pt>
                <c:pt idx="36">
                  <c:v>91</c:v>
                </c:pt>
                <c:pt idx="37">
                  <c:v>93</c:v>
                </c:pt>
                <c:pt idx="38">
                  <c:v>86</c:v>
                </c:pt>
                <c:pt idx="39">
                  <c:v>92</c:v>
                </c:pt>
                <c:pt idx="40">
                  <c:v>90</c:v>
                </c:pt>
                <c:pt idx="41">
                  <c:v>91</c:v>
                </c:pt>
                <c:pt idx="42">
                  <c:v>93</c:v>
                </c:pt>
                <c:pt idx="43">
                  <c:v>91</c:v>
                </c:pt>
                <c:pt idx="44">
                  <c:v>87</c:v>
                </c:pt>
                <c:pt idx="45">
                  <c:v>87</c:v>
                </c:pt>
                <c:pt idx="46">
                  <c:v>90</c:v>
                </c:pt>
                <c:pt idx="47">
                  <c:v>93</c:v>
                </c:pt>
                <c:pt idx="48">
                  <c:v>92</c:v>
                </c:pt>
                <c:pt idx="49">
                  <c:v>89</c:v>
                </c:pt>
                <c:pt idx="50">
                  <c:v>89</c:v>
                </c:pt>
                <c:pt idx="51">
                  <c:v>86</c:v>
                </c:pt>
                <c:pt idx="52">
                  <c:v>92</c:v>
                </c:pt>
                <c:pt idx="53">
                  <c:v>92</c:v>
                </c:pt>
                <c:pt idx="54">
                  <c:v>92</c:v>
                </c:pt>
                <c:pt idx="55">
                  <c:v>87</c:v>
                </c:pt>
                <c:pt idx="56">
                  <c:v>93</c:v>
                </c:pt>
                <c:pt idx="57">
                  <c:v>89</c:v>
                </c:pt>
                <c:pt idx="58">
                  <c:v>91</c:v>
                </c:pt>
                <c:pt idx="59">
                  <c:v>91</c:v>
                </c:pt>
                <c:pt idx="60">
                  <c:v>93</c:v>
                </c:pt>
                <c:pt idx="61">
                  <c:v>90</c:v>
                </c:pt>
                <c:pt idx="62">
                  <c:v>88</c:v>
                </c:pt>
                <c:pt idx="63">
                  <c:v>93</c:v>
                </c:pt>
                <c:pt idx="64">
                  <c:v>90</c:v>
                </c:pt>
                <c:pt idx="65">
                  <c:v>87</c:v>
                </c:pt>
                <c:pt idx="66">
                  <c:v>93</c:v>
                </c:pt>
                <c:pt idx="67">
                  <c:v>87</c:v>
                </c:pt>
                <c:pt idx="68">
                  <c:v>92</c:v>
                </c:pt>
                <c:pt idx="69">
                  <c:v>91</c:v>
                </c:pt>
                <c:pt idx="70">
                  <c:v>92</c:v>
                </c:pt>
                <c:pt idx="71">
                  <c:v>87</c:v>
                </c:pt>
                <c:pt idx="72">
                  <c:v>90</c:v>
                </c:pt>
                <c:pt idx="73">
                  <c:v>92</c:v>
                </c:pt>
                <c:pt idx="74">
                  <c:v>86</c:v>
                </c:pt>
                <c:pt idx="75">
                  <c:v>89</c:v>
                </c:pt>
                <c:pt idx="76">
                  <c:v>93</c:v>
                </c:pt>
                <c:pt idx="77">
                  <c:v>90</c:v>
                </c:pt>
                <c:pt idx="78">
                  <c:v>91</c:v>
                </c:pt>
                <c:pt idx="79">
                  <c:v>85</c:v>
                </c:pt>
                <c:pt idx="80">
                  <c:v>91</c:v>
                </c:pt>
                <c:pt idx="81">
                  <c:v>92</c:v>
                </c:pt>
                <c:pt idx="82">
                  <c:v>86</c:v>
                </c:pt>
                <c:pt idx="83">
                  <c:v>93</c:v>
                </c:pt>
                <c:pt idx="84">
                  <c:v>92</c:v>
                </c:pt>
                <c:pt idx="85">
                  <c:v>87</c:v>
                </c:pt>
                <c:pt idx="86">
                  <c:v>86</c:v>
                </c:pt>
                <c:pt idx="87">
                  <c:v>90</c:v>
                </c:pt>
                <c:pt idx="88">
                  <c:v>92</c:v>
                </c:pt>
                <c:pt idx="89">
                  <c:v>87</c:v>
                </c:pt>
                <c:pt idx="90">
                  <c:v>82</c:v>
                </c:pt>
                <c:pt idx="91">
                  <c:v>93</c:v>
                </c:pt>
                <c:pt idx="92">
                  <c:v>88</c:v>
                </c:pt>
                <c:pt idx="93">
                  <c:v>91</c:v>
                </c:pt>
                <c:pt idx="94">
                  <c:v>89</c:v>
                </c:pt>
                <c:pt idx="95">
                  <c:v>89</c:v>
                </c:pt>
                <c:pt idx="96">
                  <c:v>87</c:v>
                </c:pt>
                <c:pt idx="97">
                  <c:v>91</c:v>
                </c:pt>
                <c:pt idx="98">
                  <c:v>93</c:v>
                </c:pt>
                <c:pt idx="99">
                  <c:v>93</c:v>
                </c:pt>
              </c:numCache>
            </c:numRef>
          </c:yVal>
          <c:smooth val="1"/>
          <c:extLst>
            <c:ext xmlns:c16="http://schemas.microsoft.com/office/drawing/2014/chart" uri="{C3380CC4-5D6E-409C-BE32-E72D297353CC}">
              <c16:uniqueId val="{00000000-8AB8-49E5-83E0-73786A52F86C}"/>
            </c:ext>
          </c:extLst>
        </c:ser>
        <c:ser>
          <c:idx val="1"/>
          <c:order val="1"/>
          <c:tx>
            <c:v>Complex Size</c:v>
          </c:tx>
          <c:spPr>
            <a:ln w="19050" cap="rnd">
              <a:solidFill>
                <a:schemeClr val="accent2"/>
              </a:solidFill>
              <a:round/>
            </a:ln>
            <a:effectLst/>
          </c:spPr>
          <c:marker>
            <c:symbol val="none"/>
          </c:marker>
          <c:xVal>
            <c:numRef>
              <c:f>simpleMazeData!$W$2:$W$21</c:f>
              <c:numCache>
                <c:formatCode>General</c:formatCode>
                <c:ptCount val="20"/>
                <c:pt idx="0">
                  <c:v>5</c:v>
                </c:pt>
                <c:pt idx="1">
                  <c:v>10</c:v>
                </c:pt>
                <c:pt idx="2">
                  <c:v>15</c:v>
                </c:pt>
                <c:pt idx="3">
                  <c:v>20</c:v>
                </c:pt>
                <c:pt idx="4">
                  <c:v>25</c:v>
                </c:pt>
                <c:pt idx="5">
                  <c:v>30</c:v>
                </c:pt>
                <c:pt idx="6">
                  <c:v>35</c:v>
                </c:pt>
                <c:pt idx="7">
                  <c:v>40</c:v>
                </c:pt>
                <c:pt idx="8">
                  <c:v>45</c:v>
                </c:pt>
                <c:pt idx="9">
                  <c:v>50</c:v>
                </c:pt>
                <c:pt idx="10">
                  <c:v>55</c:v>
                </c:pt>
                <c:pt idx="11">
                  <c:v>60</c:v>
                </c:pt>
                <c:pt idx="12">
                  <c:v>65</c:v>
                </c:pt>
                <c:pt idx="13">
                  <c:v>70</c:v>
                </c:pt>
                <c:pt idx="14">
                  <c:v>75</c:v>
                </c:pt>
                <c:pt idx="15">
                  <c:v>80</c:v>
                </c:pt>
                <c:pt idx="16">
                  <c:v>85</c:v>
                </c:pt>
                <c:pt idx="17">
                  <c:v>90</c:v>
                </c:pt>
                <c:pt idx="18">
                  <c:v>95</c:v>
                </c:pt>
                <c:pt idx="19">
                  <c:v>100</c:v>
                </c:pt>
              </c:numCache>
            </c:numRef>
          </c:xVal>
          <c:yVal>
            <c:numRef>
              <c:f>simpleMazeData!$Z$2:$Z$21</c:f>
              <c:numCache>
                <c:formatCode>General</c:formatCode>
                <c:ptCount val="20"/>
                <c:pt idx="0">
                  <c:v>-38828</c:v>
                </c:pt>
                <c:pt idx="1">
                  <c:v>-16300</c:v>
                </c:pt>
                <c:pt idx="2">
                  <c:v>-45456</c:v>
                </c:pt>
                <c:pt idx="3">
                  <c:v>40</c:v>
                </c:pt>
                <c:pt idx="4">
                  <c:v>44</c:v>
                </c:pt>
                <c:pt idx="5">
                  <c:v>36</c:v>
                </c:pt>
                <c:pt idx="6">
                  <c:v>27</c:v>
                </c:pt>
                <c:pt idx="7">
                  <c:v>42</c:v>
                </c:pt>
                <c:pt idx="8">
                  <c:v>42</c:v>
                </c:pt>
                <c:pt idx="9">
                  <c:v>46</c:v>
                </c:pt>
                <c:pt idx="10">
                  <c:v>27</c:v>
                </c:pt>
                <c:pt idx="11">
                  <c:v>27</c:v>
                </c:pt>
                <c:pt idx="12">
                  <c:v>33</c:v>
                </c:pt>
                <c:pt idx="13">
                  <c:v>34</c:v>
                </c:pt>
                <c:pt idx="14">
                  <c:v>39</c:v>
                </c:pt>
                <c:pt idx="15">
                  <c:v>36</c:v>
                </c:pt>
                <c:pt idx="16">
                  <c:v>40</c:v>
                </c:pt>
                <c:pt idx="17">
                  <c:v>42</c:v>
                </c:pt>
                <c:pt idx="18">
                  <c:v>42</c:v>
                </c:pt>
                <c:pt idx="19">
                  <c:v>37</c:v>
                </c:pt>
              </c:numCache>
            </c:numRef>
          </c:yVal>
          <c:smooth val="1"/>
          <c:extLst>
            <c:ext xmlns:c16="http://schemas.microsoft.com/office/drawing/2014/chart" uri="{C3380CC4-5D6E-409C-BE32-E72D297353CC}">
              <c16:uniqueId val="{00000001-8AB8-49E5-83E0-73786A52F86C}"/>
            </c:ext>
          </c:extLst>
        </c:ser>
        <c:dLbls>
          <c:showLegendKey val="0"/>
          <c:showVal val="0"/>
          <c:showCatName val="0"/>
          <c:showSerName val="0"/>
          <c:showPercent val="0"/>
          <c:showBubbleSize val="0"/>
        </c:dLbls>
        <c:axId val="329974112"/>
        <c:axId val="329974440"/>
      </c:scatterChart>
      <c:valAx>
        <c:axId val="329974112"/>
        <c:scaling>
          <c:orientation val="minMax"/>
          <c:max val="100"/>
        </c:scaling>
        <c:delete val="0"/>
        <c:axPos val="b"/>
        <c:majorGridlines>
          <c:spPr>
            <a:ln w="9525" cap="flat" cmpd="sng" algn="ctr">
              <a:solidFill>
                <a:schemeClr val="tx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440"/>
        <c:crosses val="autoZero"/>
        <c:crossBetween val="midCat"/>
      </c:valAx>
      <c:valAx>
        <c:axId val="329974440"/>
        <c:scaling>
          <c:orientation val="minMax"/>
          <c:max val="100"/>
          <c:min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Rewards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112"/>
        <c:crosses val="autoZero"/>
        <c:crossBetween val="midCat"/>
      </c:valAx>
      <c:spPr>
        <a:noFill/>
        <a:ln>
          <a:noFill/>
        </a:ln>
        <a:effectLst/>
      </c:spPr>
    </c:plotArea>
    <c:legend>
      <c:legendPos val="r"/>
      <c:layout>
        <c:manualLayout>
          <c:xMode val="edge"/>
          <c:yMode val="edge"/>
          <c:x val="0.13458113578963007"/>
          <c:y val="9.3378900554097408E-2"/>
          <c:w val="0.64893914351507953"/>
          <c:h val="0.156251093613298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Simple &amp; Complex Maze Policy</a:t>
            </a:r>
            <a:r>
              <a:rPr lang="en-US" baseline="0"/>
              <a:t> Iteration (Rewards)</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5782573168919929E-2"/>
          <c:y val="0.24578703703703703"/>
          <c:w val="0.80496567498638127"/>
          <c:h val="0.62271617089530473"/>
        </c:manualLayout>
      </c:layout>
      <c:scatterChart>
        <c:scatterStyle val="smoothMarker"/>
        <c:varyColors val="0"/>
        <c:ser>
          <c:idx val="0"/>
          <c:order val="0"/>
          <c:tx>
            <c:v>Simple Maze</c:v>
          </c:tx>
          <c:spPr>
            <a:ln w="19050" cap="rnd">
              <a:solidFill>
                <a:schemeClr val="accent1"/>
              </a:solidFill>
              <a:round/>
            </a:ln>
            <a:effectLst/>
          </c:spPr>
          <c:marker>
            <c:symbol val="none"/>
          </c:marker>
          <c:xVal>
            <c:numRef>
              <c:f>simpleMazeData!$A$2:$A$101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simpleMazeData!$G$2:$G$101</c:f>
              <c:numCache>
                <c:formatCode>General</c:formatCode>
                <c:ptCount val="100"/>
                <c:pt idx="0">
                  <c:v>-929</c:v>
                </c:pt>
                <c:pt idx="1">
                  <c:v>74</c:v>
                </c:pt>
                <c:pt idx="2">
                  <c:v>65</c:v>
                </c:pt>
                <c:pt idx="3">
                  <c:v>87</c:v>
                </c:pt>
                <c:pt idx="4">
                  <c:v>91</c:v>
                </c:pt>
                <c:pt idx="5">
                  <c:v>87</c:v>
                </c:pt>
                <c:pt idx="6">
                  <c:v>93</c:v>
                </c:pt>
                <c:pt idx="7">
                  <c:v>90</c:v>
                </c:pt>
                <c:pt idx="8">
                  <c:v>92</c:v>
                </c:pt>
                <c:pt idx="9">
                  <c:v>90</c:v>
                </c:pt>
                <c:pt idx="10">
                  <c:v>92</c:v>
                </c:pt>
                <c:pt idx="11">
                  <c:v>93</c:v>
                </c:pt>
                <c:pt idx="12">
                  <c:v>93</c:v>
                </c:pt>
                <c:pt idx="13">
                  <c:v>91</c:v>
                </c:pt>
                <c:pt idx="14">
                  <c:v>89</c:v>
                </c:pt>
                <c:pt idx="15">
                  <c:v>88</c:v>
                </c:pt>
                <c:pt idx="16">
                  <c:v>92</c:v>
                </c:pt>
                <c:pt idx="17">
                  <c:v>93</c:v>
                </c:pt>
                <c:pt idx="18">
                  <c:v>92</c:v>
                </c:pt>
                <c:pt idx="19">
                  <c:v>90</c:v>
                </c:pt>
                <c:pt idx="20">
                  <c:v>93</c:v>
                </c:pt>
                <c:pt idx="21">
                  <c:v>89</c:v>
                </c:pt>
                <c:pt idx="22">
                  <c:v>93</c:v>
                </c:pt>
                <c:pt idx="23">
                  <c:v>90</c:v>
                </c:pt>
                <c:pt idx="24">
                  <c:v>85</c:v>
                </c:pt>
                <c:pt idx="25">
                  <c:v>91</c:v>
                </c:pt>
                <c:pt idx="26">
                  <c:v>93</c:v>
                </c:pt>
                <c:pt idx="27">
                  <c:v>89</c:v>
                </c:pt>
                <c:pt idx="28">
                  <c:v>86</c:v>
                </c:pt>
                <c:pt idx="29">
                  <c:v>92</c:v>
                </c:pt>
                <c:pt idx="30">
                  <c:v>93</c:v>
                </c:pt>
                <c:pt idx="31">
                  <c:v>91</c:v>
                </c:pt>
                <c:pt idx="32">
                  <c:v>86</c:v>
                </c:pt>
                <c:pt idx="33">
                  <c:v>91</c:v>
                </c:pt>
                <c:pt idx="34">
                  <c:v>89</c:v>
                </c:pt>
                <c:pt idx="35">
                  <c:v>90</c:v>
                </c:pt>
                <c:pt idx="36">
                  <c:v>90</c:v>
                </c:pt>
                <c:pt idx="37">
                  <c:v>92</c:v>
                </c:pt>
                <c:pt idx="38">
                  <c:v>91</c:v>
                </c:pt>
                <c:pt idx="39">
                  <c:v>89</c:v>
                </c:pt>
                <c:pt idx="40">
                  <c:v>91</c:v>
                </c:pt>
                <c:pt idx="41">
                  <c:v>93</c:v>
                </c:pt>
                <c:pt idx="42">
                  <c:v>92</c:v>
                </c:pt>
                <c:pt idx="43">
                  <c:v>92</c:v>
                </c:pt>
                <c:pt idx="44">
                  <c:v>93</c:v>
                </c:pt>
                <c:pt idx="45">
                  <c:v>93</c:v>
                </c:pt>
                <c:pt idx="46">
                  <c:v>92</c:v>
                </c:pt>
                <c:pt idx="47">
                  <c:v>92</c:v>
                </c:pt>
                <c:pt idx="48">
                  <c:v>90</c:v>
                </c:pt>
                <c:pt idx="49">
                  <c:v>89</c:v>
                </c:pt>
                <c:pt idx="50">
                  <c:v>78</c:v>
                </c:pt>
                <c:pt idx="51">
                  <c:v>90</c:v>
                </c:pt>
                <c:pt idx="52">
                  <c:v>91</c:v>
                </c:pt>
                <c:pt idx="53">
                  <c:v>89</c:v>
                </c:pt>
                <c:pt idx="54">
                  <c:v>93</c:v>
                </c:pt>
                <c:pt idx="55">
                  <c:v>92</c:v>
                </c:pt>
                <c:pt idx="56">
                  <c:v>91</c:v>
                </c:pt>
                <c:pt idx="57">
                  <c:v>91</c:v>
                </c:pt>
                <c:pt idx="58">
                  <c:v>91</c:v>
                </c:pt>
                <c:pt idx="59">
                  <c:v>92</c:v>
                </c:pt>
                <c:pt idx="60">
                  <c:v>88</c:v>
                </c:pt>
                <c:pt idx="61">
                  <c:v>91</c:v>
                </c:pt>
                <c:pt idx="62">
                  <c:v>93</c:v>
                </c:pt>
                <c:pt idx="63">
                  <c:v>89</c:v>
                </c:pt>
                <c:pt idx="64">
                  <c:v>91</c:v>
                </c:pt>
                <c:pt idx="65">
                  <c:v>91</c:v>
                </c:pt>
                <c:pt idx="66">
                  <c:v>91</c:v>
                </c:pt>
                <c:pt idx="67">
                  <c:v>90</c:v>
                </c:pt>
                <c:pt idx="68">
                  <c:v>85</c:v>
                </c:pt>
                <c:pt idx="69">
                  <c:v>89</c:v>
                </c:pt>
                <c:pt idx="70">
                  <c:v>87</c:v>
                </c:pt>
                <c:pt idx="71">
                  <c:v>93</c:v>
                </c:pt>
                <c:pt idx="72">
                  <c:v>93</c:v>
                </c:pt>
                <c:pt idx="73">
                  <c:v>93</c:v>
                </c:pt>
                <c:pt idx="74">
                  <c:v>90</c:v>
                </c:pt>
                <c:pt idx="75">
                  <c:v>89</c:v>
                </c:pt>
                <c:pt idx="76">
                  <c:v>93</c:v>
                </c:pt>
                <c:pt idx="77">
                  <c:v>86</c:v>
                </c:pt>
                <c:pt idx="78">
                  <c:v>87</c:v>
                </c:pt>
                <c:pt idx="79">
                  <c:v>92</c:v>
                </c:pt>
                <c:pt idx="80">
                  <c:v>90</c:v>
                </c:pt>
                <c:pt idx="81">
                  <c:v>88</c:v>
                </c:pt>
                <c:pt idx="82">
                  <c:v>87</c:v>
                </c:pt>
                <c:pt idx="83">
                  <c:v>92</c:v>
                </c:pt>
                <c:pt idx="84">
                  <c:v>93</c:v>
                </c:pt>
                <c:pt idx="85">
                  <c:v>93</c:v>
                </c:pt>
                <c:pt idx="86">
                  <c:v>91</c:v>
                </c:pt>
                <c:pt idx="87">
                  <c:v>92</c:v>
                </c:pt>
                <c:pt idx="88">
                  <c:v>93</c:v>
                </c:pt>
                <c:pt idx="89">
                  <c:v>93</c:v>
                </c:pt>
                <c:pt idx="90">
                  <c:v>91</c:v>
                </c:pt>
                <c:pt idx="91">
                  <c:v>92</c:v>
                </c:pt>
                <c:pt idx="92">
                  <c:v>86</c:v>
                </c:pt>
                <c:pt idx="93">
                  <c:v>93</c:v>
                </c:pt>
                <c:pt idx="94">
                  <c:v>85</c:v>
                </c:pt>
                <c:pt idx="95">
                  <c:v>93</c:v>
                </c:pt>
                <c:pt idx="96">
                  <c:v>85</c:v>
                </c:pt>
                <c:pt idx="97">
                  <c:v>93</c:v>
                </c:pt>
                <c:pt idx="98">
                  <c:v>90</c:v>
                </c:pt>
                <c:pt idx="99">
                  <c:v>88</c:v>
                </c:pt>
              </c:numCache>
            </c:numRef>
          </c:yVal>
          <c:smooth val="1"/>
          <c:extLst>
            <c:ext xmlns:c16="http://schemas.microsoft.com/office/drawing/2014/chart" uri="{C3380CC4-5D6E-409C-BE32-E72D297353CC}">
              <c16:uniqueId val="{00000000-6205-46CF-BDDF-E4DFFBC0F7AB}"/>
            </c:ext>
          </c:extLst>
        </c:ser>
        <c:ser>
          <c:idx val="1"/>
          <c:order val="1"/>
          <c:tx>
            <c:v>Complex Maze</c:v>
          </c:tx>
          <c:spPr>
            <a:ln w="19050" cap="rnd">
              <a:solidFill>
                <a:schemeClr val="accent2"/>
              </a:solidFill>
              <a:round/>
            </a:ln>
            <a:effectLst/>
          </c:spPr>
          <c:marker>
            <c:symbol val="none"/>
          </c:marker>
          <c:xVal>
            <c:numRef>
              <c:f>simpleMazeData!$W$2:$W$21</c:f>
              <c:numCache>
                <c:formatCode>General</c:formatCode>
                <c:ptCount val="20"/>
                <c:pt idx="0">
                  <c:v>5</c:v>
                </c:pt>
                <c:pt idx="1">
                  <c:v>10</c:v>
                </c:pt>
                <c:pt idx="2">
                  <c:v>15</c:v>
                </c:pt>
                <c:pt idx="3">
                  <c:v>20</c:v>
                </c:pt>
                <c:pt idx="4">
                  <c:v>25</c:v>
                </c:pt>
                <c:pt idx="5">
                  <c:v>30</c:v>
                </c:pt>
                <c:pt idx="6">
                  <c:v>35</c:v>
                </c:pt>
                <c:pt idx="7">
                  <c:v>40</c:v>
                </c:pt>
                <c:pt idx="8">
                  <c:v>45</c:v>
                </c:pt>
                <c:pt idx="9">
                  <c:v>50</c:v>
                </c:pt>
                <c:pt idx="10">
                  <c:v>55</c:v>
                </c:pt>
                <c:pt idx="11">
                  <c:v>60</c:v>
                </c:pt>
                <c:pt idx="12">
                  <c:v>65</c:v>
                </c:pt>
                <c:pt idx="13">
                  <c:v>70</c:v>
                </c:pt>
                <c:pt idx="14">
                  <c:v>75</c:v>
                </c:pt>
                <c:pt idx="15">
                  <c:v>80</c:v>
                </c:pt>
                <c:pt idx="16">
                  <c:v>85</c:v>
                </c:pt>
                <c:pt idx="17">
                  <c:v>90</c:v>
                </c:pt>
                <c:pt idx="18">
                  <c:v>95</c:v>
                </c:pt>
                <c:pt idx="19">
                  <c:v>100</c:v>
                </c:pt>
              </c:numCache>
            </c:numRef>
          </c:xVal>
          <c:yVal>
            <c:numRef>
              <c:f>simpleMazeData!$AC$2:$AC$21</c:f>
              <c:numCache>
                <c:formatCode>General</c:formatCode>
                <c:ptCount val="20"/>
                <c:pt idx="0">
                  <c:v>-461046</c:v>
                </c:pt>
                <c:pt idx="1">
                  <c:v>-51640</c:v>
                </c:pt>
                <c:pt idx="2">
                  <c:v>-70583</c:v>
                </c:pt>
                <c:pt idx="3">
                  <c:v>-69287</c:v>
                </c:pt>
                <c:pt idx="4">
                  <c:v>-57</c:v>
                </c:pt>
                <c:pt idx="5">
                  <c:v>40</c:v>
                </c:pt>
                <c:pt idx="6">
                  <c:v>52</c:v>
                </c:pt>
                <c:pt idx="7">
                  <c:v>43</c:v>
                </c:pt>
                <c:pt idx="8">
                  <c:v>32</c:v>
                </c:pt>
                <c:pt idx="9">
                  <c:v>42</c:v>
                </c:pt>
                <c:pt idx="10">
                  <c:v>46</c:v>
                </c:pt>
                <c:pt idx="11">
                  <c:v>31</c:v>
                </c:pt>
                <c:pt idx="12">
                  <c:v>32</c:v>
                </c:pt>
                <c:pt idx="13">
                  <c:v>32</c:v>
                </c:pt>
                <c:pt idx="14">
                  <c:v>39</c:v>
                </c:pt>
                <c:pt idx="15">
                  <c:v>46</c:v>
                </c:pt>
                <c:pt idx="16">
                  <c:v>38</c:v>
                </c:pt>
                <c:pt idx="17">
                  <c:v>46</c:v>
                </c:pt>
                <c:pt idx="18">
                  <c:v>38</c:v>
                </c:pt>
                <c:pt idx="19">
                  <c:v>45</c:v>
                </c:pt>
              </c:numCache>
            </c:numRef>
          </c:yVal>
          <c:smooth val="1"/>
          <c:extLst>
            <c:ext xmlns:c16="http://schemas.microsoft.com/office/drawing/2014/chart" uri="{C3380CC4-5D6E-409C-BE32-E72D297353CC}">
              <c16:uniqueId val="{00000001-6205-46CF-BDDF-E4DFFBC0F7AB}"/>
            </c:ext>
          </c:extLst>
        </c:ser>
        <c:dLbls>
          <c:showLegendKey val="0"/>
          <c:showVal val="0"/>
          <c:showCatName val="0"/>
          <c:showSerName val="0"/>
          <c:showPercent val="0"/>
          <c:showBubbleSize val="0"/>
        </c:dLbls>
        <c:axId val="329974112"/>
        <c:axId val="329974440"/>
      </c:scatterChart>
      <c:valAx>
        <c:axId val="329974112"/>
        <c:scaling>
          <c:orientation val="minMax"/>
          <c:max val="100"/>
        </c:scaling>
        <c:delete val="0"/>
        <c:axPos val="b"/>
        <c:majorGridlines>
          <c:spPr>
            <a:ln w="9525" cap="flat" cmpd="sng" algn="ctr">
              <a:solidFill>
                <a:schemeClr val="tx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440"/>
        <c:crosses val="autoZero"/>
        <c:crossBetween val="midCat"/>
      </c:valAx>
      <c:valAx>
        <c:axId val="329974440"/>
        <c:scaling>
          <c:orientation val="minMax"/>
          <c:max val="100"/>
          <c:min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Rewards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112"/>
        <c:crosses val="autoZero"/>
        <c:crossBetween val="midCat"/>
      </c:valAx>
      <c:spPr>
        <a:noFill/>
        <a:ln>
          <a:noFill/>
        </a:ln>
        <a:effectLst/>
      </c:spPr>
    </c:plotArea>
    <c:legend>
      <c:legendPos val="r"/>
      <c:layout>
        <c:manualLayout>
          <c:xMode val="edge"/>
          <c:yMode val="edge"/>
          <c:x val="0.13458113578963007"/>
          <c:y val="9.3378900554097408E-2"/>
          <c:w val="0.65838285544495623"/>
          <c:h val="0.156251093613298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Complex Maze Policy</a:t>
            </a:r>
            <a:r>
              <a:rPr lang="en-US" baseline="0"/>
              <a:t> Iteration (Rewards)</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3817164363888469E-2"/>
          <c:y val="0.24578703703703703"/>
          <c:w val="0.80496567498638127"/>
          <c:h val="0.62271617089530473"/>
        </c:manualLayout>
      </c:layout>
      <c:scatterChart>
        <c:scatterStyle val="smoothMarker"/>
        <c:varyColors val="0"/>
        <c:ser>
          <c:idx val="0"/>
          <c:order val="0"/>
          <c:tx>
            <c:v>Simple Maze</c:v>
          </c:tx>
          <c:spPr>
            <a:ln w="19050" cap="rnd">
              <a:solidFill>
                <a:schemeClr val="accent1"/>
              </a:solidFill>
              <a:round/>
            </a:ln>
            <a:effectLst/>
          </c:spPr>
          <c:marker>
            <c:symbol val="none"/>
          </c:marker>
          <c:xVal>
            <c:numRef>
              <c:f>simpleMazeData!$A$2:$A$101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simpleMazeData!$J$2:$J$101</c:f>
              <c:numCache>
                <c:formatCode>General</c:formatCode>
                <c:ptCount val="100"/>
                <c:pt idx="0">
                  <c:v>69</c:v>
                </c:pt>
                <c:pt idx="1">
                  <c:v>77</c:v>
                </c:pt>
                <c:pt idx="2">
                  <c:v>58</c:v>
                </c:pt>
                <c:pt idx="3">
                  <c:v>77</c:v>
                </c:pt>
                <c:pt idx="4">
                  <c:v>85</c:v>
                </c:pt>
                <c:pt idx="5">
                  <c:v>87</c:v>
                </c:pt>
                <c:pt idx="6">
                  <c:v>74</c:v>
                </c:pt>
                <c:pt idx="7">
                  <c:v>70</c:v>
                </c:pt>
                <c:pt idx="8">
                  <c:v>84</c:v>
                </c:pt>
                <c:pt idx="9">
                  <c:v>92</c:v>
                </c:pt>
                <c:pt idx="10">
                  <c:v>92</c:v>
                </c:pt>
                <c:pt idx="11">
                  <c:v>92</c:v>
                </c:pt>
                <c:pt idx="12">
                  <c:v>90</c:v>
                </c:pt>
                <c:pt idx="13">
                  <c:v>87</c:v>
                </c:pt>
                <c:pt idx="14">
                  <c:v>80</c:v>
                </c:pt>
                <c:pt idx="15">
                  <c:v>91</c:v>
                </c:pt>
                <c:pt idx="16">
                  <c:v>59</c:v>
                </c:pt>
                <c:pt idx="17">
                  <c:v>92</c:v>
                </c:pt>
                <c:pt idx="18">
                  <c:v>79</c:v>
                </c:pt>
                <c:pt idx="19">
                  <c:v>92</c:v>
                </c:pt>
                <c:pt idx="20">
                  <c:v>80</c:v>
                </c:pt>
                <c:pt idx="21">
                  <c:v>86</c:v>
                </c:pt>
                <c:pt idx="22">
                  <c:v>57</c:v>
                </c:pt>
                <c:pt idx="23">
                  <c:v>76</c:v>
                </c:pt>
                <c:pt idx="24">
                  <c:v>91</c:v>
                </c:pt>
                <c:pt idx="25">
                  <c:v>92</c:v>
                </c:pt>
                <c:pt idx="26">
                  <c:v>92</c:v>
                </c:pt>
                <c:pt idx="27">
                  <c:v>89</c:v>
                </c:pt>
                <c:pt idx="28">
                  <c:v>83</c:v>
                </c:pt>
                <c:pt idx="29">
                  <c:v>67</c:v>
                </c:pt>
                <c:pt idx="30">
                  <c:v>85</c:v>
                </c:pt>
                <c:pt idx="31">
                  <c:v>92</c:v>
                </c:pt>
                <c:pt idx="32">
                  <c:v>83</c:v>
                </c:pt>
                <c:pt idx="33">
                  <c:v>92</c:v>
                </c:pt>
                <c:pt idx="34">
                  <c:v>91</c:v>
                </c:pt>
                <c:pt idx="35">
                  <c:v>90</c:v>
                </c:pt>
                <c:pt idx="36">
                  <c:v>78</c:v>
                </c:pt>
                <c:pt idx="37">
                  <c:v>91</c:v>
                </c:pt>
                <c:pt idx="38">
                  <c:v>57</c:v>
                </c:pt>
                <c:pt idx="39">
                  <c:v>90</c:v>
                </c:pt>
                <c:pt idx="40">
                  <c:v>79</c:v>
                </c:pt>
                <c:pt idx="41">
                  <c:v>91</c:v>
                </c:pt>
                <c:pt idx="42">
                  <c:v>89</c:v>
                </c:pt>
                <c:pt idx="43">
                  <c:v>81</c:v>
                </c:pt>
                <c:pt idx="44">
                  <c:v>52</c:v>
                </c:pt>
                <c:pt idx="45">
                  <c:v>74</c:v>
                </c:pt>
                <c:pt idx="46">
                  <c:v>93</c:v>
                </c:pt>
                <c:pt idx="47">
                  <c:v>89</c:v>
                </c:pt>
                <c:pt idx="48">
                  <c:v>93</c:v>
                </c:pt>
                <c:pt idx="49">
                  <c:v>88</c:v>
                </c:pt>
                <c:pt idx="50">
                  <c:v>88</c:v>
                </c:pt>
                <c:pt idx="51">
                  <c:v>80</c:v>
                </c:pt>
                <c:pt idx="52">
                  <c:v>57</c:v>
                </c:pt>
                <c:pt idx="53">
                  <c:v>90</c:v>
                </c:pt>
                <c:pt idx="54">
                  <c:v>84</c:v>
                </c:pt>
                <c:pt idx="55">
                  <c:v>71</c:v>
                </c:pt>
                <c:pt idx="56">
                  <c:v>85</c:v>
                </c:pt>
                <c:pt idx="57">
                  <c:v>93</c:v>
                </c:pt>
                <c:pt idx="58">
                  <c:v>84</c:v>
                </c:pt>
                <c:pt idx="59">
                  <c:v>84</c:v>
                </c:pt>
                <c:pt idx="60">
                  <c:v>90</c:v>
                </c:pt>
                <c:pt idx="61">
                  <c:v>80</c:v>
                </c:pt>
                <c:pt idx="62">
                  <c:v>91</c:v>
                </c:pt>
                <c:pt idx="63">
                  <c:v>88</c:v>
                </c:pt>
                <c:pt idx="64">
                  <c:v>89</c:v>
                </c:pt>
                <c:pt idx="65">
                  <c:v>86</c:v>
                </c:pt>
                <c:pt idx="66">
                  <c:v>85</c:v>
                </c:pt>
                <c:pt idx="67">
                  <c:v>92</c:v>
                </c:pt>
                <c:pt idx="68">
                  <c:v>87</c:v>
                </c:pt>
                <c:pt idx="69">
                  <c:v>93</c:v>
                </c:pt>
                <c:pt idx="70">
                  <c:v>92</c:v>
                </c:pt>
                <c:pt idx="71">
                  <c:v>91</c:v>
                </c:pt>
                <c:pt idx="72">
                  <c:v>67</c:v>
                </c:pt>
                <c:pt idx="73">
                  <c:v>89</c:v>
                </c:pt>
                <c:pt idx="74">
                  <c:v>91</c:v>
                </c:pt>
                <c:pt idx="75">
                  <c:v>74</c:v>
                </c:pt>
                <c:pt idx="76">
                  <c:v>81</c:v>
                </c:pt>
                <c:pt idx="77">
                  <c:v>86</c:v>
                </c:pt>
                <c:pt idx="78">
                  <c:v>77</c:v>
                </c:pt>
                <c:pt idx="79">
                  <c:v>81</c:v>
                </c:pt>
                <c:pt idx="80">
                  <c:v>85</c:v>
                </c:pt>
                <c:pt idx="81">
                  <c:v>91</c:v>
                </c:pt>
                <c:pt idx="82">
                  <c:v>72</c:v>
                </c:pt>
                <c:pt idx="83">
                  <c:v>84</c:v>
                </c:pt>
                <c:pt idx="84">
                  <c:v>90</c:v>
                </c:pt>
                <c:pt idx="85">
                  <c:v>90</c:v>
                </c:pt>
                <c:pt idx="86">
                  <c:v>90</c:v>
                </c:pt>
                <c:pt idx="87">
                  <c:v>45</c:v>
                </c:pt>
                <c:pt idx="88">
                  <c:v>93</c:v>
                </c:pt>
                <c:pt idx="89">
                  <c:v>92</c:v>
                </c:pt>
                <c:pt idx="90">
                  <c:v>92</c:v>
                </c:pt>
                <c:pt idx="91">
                  <c:v>84</c:v>
                </c:pt>
                <c:pt idx="92">
                  <c:v>85</c:v>
                </c:pt>
                <c:pt idx="93">
                  <c:v>83</c:v>
                </c:pt>
                <c:pt idx="94">
                  <c:v>92</c:v>
                </c:pt>
                <c:pt idx="95">
                  <c:v>90</c:v>
                </c:pt>
                <c:pt idx="96">
                  <c:v>51</c:v>
                </c:pt>
                <c:pt idx="97">
                  <c:v>92</c:v>
                </c:pt>
                <c:pt idx="98">
                  <c:v>92</c:v>
                </c:pt>
                <c:pt idx="99">
                  <c:v>84</c:v>
                </c:pt>
              </c:numCache>
            </c:numRef>
          </c:yVal>
          <c:smooth val="1"/>
          <c:extLst>
            <c:ext xmlns:c16="http://schemas.microsoft.com/office/drawing/2014/chart" uri="{C3380CC4-5D6E-409C-BE32-E72D297353CC}">
              <c16:uniqueId val="{00000000-04BB-4ABA-A2B8-0226DECCDB7A}"/>
            </c:ext>
          </c:extLst>
        </c:ser>
        <c:ser>
          <c:idx val="1"/>
          <c:order val="1"/>
          <c:tx>
            <c:v>Complex Maze</c:v>
          </c:tx>
          <c:spPr>
            <a:ln w="19050" cap="rnd">
              <a:solidFill>
                <a:schemeClr val="accent2"/>
              </a:solidFill>
              <a:round/>
            </a:ln>
            <a:effectLst/>
          </c:spPr>
          <c:marker>
            <c:symbol val="none"/>
          </c:marker>
          <c:xVal>
            <c:numRef>
              <c:f>simpleMazeData!$W$2:$W$101</c:f>
              <c:numCache>
                <c:formatCode>General</c:formatCode>
                <c:ptCount val="100"/>
                <c:pt idx="0">
                  <c:v>5</c:v>
                </c:pt>
                <c:pt idx="1">
                  <c:v>10</c:v>
                </c:pt>
                <c:pt idx="2">
                  <c:v>15</c:v>
                </c:pt>
                <c:pt idx="3">
                  <c:v>20</c:v>
                </c:pt>
                <c:pt idx="4">
                  <c:v>25</c:v>
                </c:pt>
                <c:pt idx="5">
                  <c:v>30</c:v>
                </c:pt>
                <c:pt idx="6">
                  <c:v>35</c:v>
                </c:pt>
                <c:pt idx="7">
                  <c:v>40</c:v>
                </c:pt>
                <c:pt idx="8">
                  <c:v>45</c:v>
                </c:pt>
                <c:pt idx="9">
                  <c:v>50</c:v>
                </c:pt>
                <c:pt idx="10">
                  <c:v>55</c:v>
                </c:pt>
                <c:pt idx="11">
                  <c:v>60</c:v>
                </c:pt>
                <c:pt idx="12">
                  <c:v>65</c:v>
                </c:pt>
                <c:pt idx="13">
                  <c:v>70</c:v>
                </c:pt>
                <c:pt idx="14">
                  <c:v>75</c:v>
                </c:pt>
                <c:pt idx="15">
                  <c:v>80</c:v>
                </c:pt>
                <c:pt idx="16">
                  <c:v>85</c:v>
                </c:pt>
                <c:pt idx="17">
                  <c:v>90</c:v>
                </c:pt>
                <c:pt idx="18">
                  <c:v>95</c:v>
                </c:pt>
                <c:pt idx="19">
                  <c:v>100</c:v>
                </c:pt>
                <c:pt idx="20">
                  <c:v>105</c:v>
                </c:pt>
                <c:pt idx="21">
                  <c:v>110</c:v>
                </c:pt>
                <c:pt idx="22">
                  <c:v>115</c:v>
                </c:pt>
                <c:pt idx="23">
                  <c:v>120</c:v>
                </c:pt>
                <c:pt idx="24">
                  <c:v>125</c:v>
                </c:pt>
                <c:pt idx="25">
                  <c:v>130</c:v>
                </c:pt>
                <c:pt idx="26">
                  <c:v>135</c:v>
                </c:pt>
                <c:pt idx="27">
                  <c:v>140</c:v>
                </c:pt>
                <c:pt idx="28">
                  <c:v>145</c:v>
                </c:pt>
                <c:pt idx="29">
                  <c:v>150</c:v>
                </c:pt>
                <c:pt idx="30">
                  <c:v>155</c:v>
                </c:pt>
                <c:pt idx="31">
                  <c:v>160</c:v>
                </c:pt>
                <c:pt idx="32">
                  <c:v>165</c:v>
                </c:pt>
                <c:pt idx="33">
                  <c:v>170</c:v>
                </c:pt>
                <c:pt idx="34">
                  <c:v>175</c:v>
                </c:pt>
                <c:pt idx="35">
                  <c:v>180</c:v>
                </c:pt>
                <c:pt idx="36">
                  <c:v>185</c:v>
                </c:pt>
                <c:pt idx="37">
                  <c:v>190</c:v>
                </c:pt>
                <c:pt idx="38">
                  <c:v>195</c:v>
                </c:pt>
                <c:pt idx="39">
                  <c:v>200</c:v>
                </c:pt>
                <c:pt idx="40">
                  <c:v>205</c:v>
                </c:pt>
                <c:pt idx="41">
                  <c:v>210</c:v>
                </c:pt>
                <c:pt idx="42">
                  <c:v>215</c:v>
                </c:pt>
                <c:pt idx="43">
                  <c:v>220</c:v>
                </c:pt>
                <c:pt idx="44">
                  <c:v>225</c:v>
                </c:pt>
                <c:pt idx="45">
                  <c:v>230</c:v>
                </c:pt>
                <c:pt idx="46">
                  <c:v>235</c:v>
                </c:pt>
                <c:pt idx="47">
                  <c:v>240</c:v>
                </c:pt>
                <c:pt idx="48">
                  <c:v>245</c:v>
                </c:pt>
                <c:pt idx="49">
                  <c:v>250</c:v>
                </c:pt>
                <c:pt idx="50">
                  <c:v>255</c:v>
                </c:pt>
                <c:pt idx="51">
                  <c:v>260</c:v>
                </c:pt>
                <c:pt idx="52">
                  <c:v>265</c:v>
                </c:pt>
                <c:pt idx="53">
                  <c:v>270</c:v>
                </c:pt>
                <c:pt idx="54">
                  <c:v>275</c:v>
                </c:pt>
                <c:pt idx="55">
                  <c:v>280</c:v>
                </c:pt>
                <c:pt idx="56">
                  <c:v>285</c:v>
                </c:pt>
                <c:pt idx="57">
                  <c:v>290</c:v>
                </c:pt>
                <c:pt idx="58">
                  <c:v>295</c:v>
                </c:pt>
                <c:pt idx="59">
                  <c:v>300</c:v>
                </c:pt>
                <c:pt idx="60">
                  <c:v>305</c:v>
                </c:pt>
                <c:pt idx="61">
                  <c:v>310</c:v>
                </c:pt>
                <c:pt idx="62">
                  <c:v>315</c:v>
                </c:pt>
                <c:pt idx="63">
                  <c:v>320</c:v>
                </c:pt>
                <c:pt idx="64">
                  <c:v>325</c:v>
                </c:pt>
                <c:pt idx="65">
                  <c:v>330</c:v>
                </c:pt>
                <c:pt idx="66">
                  <c:v>335</c:v>
                </c:pt>
                <c:pt idx="67">
                  <c:v>340</c:v>
                </c:pt>
                <c:pt idx="68">
                  <c:v>345</c:v>
                </c:pt>
                <c:pt idx="69">
                  <c:v>350</c:v>
                </c:pt>
                <c:pt idx="70">
                  <c:v>355</c:v>
                </c:pt>
                <c:pt idx="71">
                  <c:v>360</c:v>
                </c:pt>
                <c:pt idx="72">
                  <c:v>365</c:v>
                </c:pt>
                <c:pt idx="73">
                  <c:v>370</c:v>
                </c:pt>
                <c:pt idx="74">
                  <c:v>375</c:v>
                </c:pt>
                <c:pt idx="75">
                  <c:v>380</c:v>
                </c:pt>
                <c:pt idx="76">
                  <c:v>385</c:v>
                </c:pt>
                <c:pt idx="77">
                  <c:v>390</c:v>
                </c:pt>
                <c:pt idx="78">
                  <c:v>395</c:v>
                </c:pt>
                <c:pt idx="79">
                  <c:v>400</c:v>
                </c:pt>
                <c:pt idx="80">
                  <c:v>405</c:v>
                </c:pt>
                <c:pt idx="81">
                  <c:v>410</c:v>
                </c:pt>
                <c:pt idx="82">
                  <c:v>415</c:v>
                </c:pt>
                <c:pt idx="83">
                  <c:v>420</c:v>
                </c:pt>
                <c:pt idx="84">
                  <c:v>425</c:v>
                </c:pt>
                <c:pt idx="85">
                  <c:v>430</c:v>
                </c:pt>
                <c:pt idx="86">
                  <c:v>435</c:v>
                </c:pt>
                <c:pt idx="87">
                  <c:v>440</c:v>
                </c:pt>
                <c:pt idx="88">
                  <c:v>445</c:v>
                </c:pt>
                <c:pt idx="89">
                  <c:v>450</c:v>
                </c:pt>
                <c:pt idx="90">
                  <c:v>455</c:v>
                </c:pt>
                <c:pt idx="91">
                  <c:v>460</c:v>
                </c:pt>
                <c:pt idx="92">
                  <c:v>465</c:v>
                </c:pt>
                <c:pt idx="93">
                  <c:v>470</c:v>
                </c:pt>
                <c:pt idx="94">
                  <c:v>475</c:v>
                </c:pt>
                <c:pt idx="95">
                  <c:v>480</c:v>
                </c:pt>
                <c:pt idx="96">
                  <c:v>485</c:v>
                </c:pt>
                <c:pt idx="97">
                  <c:v>490</c:v>
                </c:pt>
                <c:pt idx="98">
                  <c:v>495</c:v>
                </c:pt>
                <c:pt idx="99">
                  <c:v>500</c:v>
                </c:pt>
              </c:numCache>
            </c:numRef>
          </c:xVal>
          <c:yVal>
            <c:numRef>
              <c:f>simpleMazeData!$AF$2:$AF$101</c:f>
              <c:numCache>
                <c:formatCode>General</c:formatCode>
                <c:ptCount val="100"/>
                <c:pt idx="0">
                  <c:v>-1945</c:v>
                </c:pt>
                <c:pt idx="1">
                  <c:v>-2267</c:v>
                </c:pt>
                <c:pt idx="2">
                  <c:v>-422</c:v>
                </c:pt>
                <c:pt idx="3">
                  <c:v>-252</c:v>
                </c:pt>
                <c:pt idx="4">
                  <c:v>-170</c:v>
                </c:pt>
                <c:pt idx="5">
                  <c:v>-486</c:v>
                </c:pt>
                <c:pt idx="6">
                  <c:v>-314</c:v>
                </c:pt>
                <c:pt idx="7">
                  <c:v>-469</c:v>
                </c:pt>
                <c:pt idx="8">
                  <c:v>-313</c:v>
                </c:pt>
                <c:pt idx="9">
                  <c:v>-258</c:v>
                </c:pt>
                <c:pt idx="10">
                  <c:v>-187</c:v>
                </c:pt>
                <c:pt idx="11">
                  <c:v>-321</c:v>
                </c:pt>
                <c:pt idx="12">
                  <c:v>-489</c:v>
                </c:pt>
                <c:pt idx="13">
                  <c:v>-83</c:v>
                </c:pt>
                <c:pt idx="14">
                  <c:v>-52</c:v>
                </c:pt>
                <c:pt idx="15">
                  <c:v>-131</c:v>
                </c:pt>
                <c:pt idx="16">
                  <c:v>-162</c:v>
                </c:pt>
                <c:pt idx="17">
                  <c:v>-88</c:v>
                </c:pt>
                <c:pt idx="18">
                  <c:v>-127</c:v>
                </c:pt>
                <c:pt idx="19">
                  <c:v>-80</c:v>
                </c:pt>
                <c:pt idx="20">
                  <c:v>-196</c:v>
                </c:pt>
                <c:pt idx="21">
                  <c:v>-107</c:v>
                </c:pt>
                <c:pt idx="22">
                  <c:v>-103</c:v>
                </c:pt>
                <c:pt idx="23">
                  <c:v>-211</c:v>
                </c:pt>
                <c:pt idx="24">
                  <c:v>-51</c:v>
                </c:pt>
                <c:pt idx="25">
                  <c:v>-62</c:v>
                </c:pt>
                <c:pt idx="26">
                  <c:v>-51</c:v>
                </c:pt>
                <c:pt idx="27">
                  <c:v>-151</c:v>
                </c:pt>
                <c:pt idx="28">
                  <c:v>4</c:v>
                </c:pt>
                <c:pt idx="29">
                  <c:v>-232</c:v>
                </c:pt>
                <c:pt idx="30">
                  <c:v>-66</c:v>
                </c:pt>
                <c:pt idx="31">
                  <c:v>-60</c:v>
                </c:pt>
                <c:pt idx="32">
                  <c:v>-51</c:v>
                </c:pt>
                <c:pt idx="33">
                  <c:v>-187</c:v>
                </c:pt>
                <c:pt idx="34">
                  <c:v>-79</c:v>
                </c:pt>
                <c:pt idx="35">
                  <c:v>-88</c:v>
                </c:pt>
                <c:pt idx="36">
                  <c:v>-54</c:v>
                </c:pt>
                <c:pt idx="37">
                  <c:v>-325</c:v>
                </c:pt>
                <c:pt idx="38">
                  <c:v>-39</c:v>
                </c:pt>
                <c:pt idx="39">
                  <c:v>-37</c:v>
                </c:pt>
                <c:pt idx="40">
                  <c:v>-19</c:v>
                </c:pt>
                <c:pt idx="41">
                  <c:v>-24</c:v>
                </c:pt>
                <c:pt idx="42">
                  <c:v>-34</c:v>
                </c:pt>
                <c:pt idx="43">
                  <c:v>-99</c:v>
                </c:pt>
                <c:pt idx="44">
                  <c:v>-195</c:v>
                </c:pt>
                <c:pt idx="45">
                  <c:v>-139</c:v>
                </c:pt>
                <c:pt idx="46">
                  <c:v>-33</c:v>
                </c:pt>
                <c:pt idx="47">
                  <c:v>-111</c:v>
                </c:pt>
                <c:pt idx="48">
                  <c:v>-61</c:v>
                </c:pt>
                <c:pt idx="49">
                  <c:v>-15</c:v>
                </c:pt>
                <c:pt idx="50">
                  <c:v>-28</c:v>
                </c:pt>
                <c:pt idx="51">
                  <c:v>-110</c:v>
                </c:pt>
                <c:pt idx="52">
                  <c:v>-42</c:v>
                </c:pt>
                <c:pt idx="53">
                  <c:v>-108</c:v>
                </c:pt>
                <c:pt idx="54">
                  <c:v>-87</c:v>
                </c:pt>
                <c:pt idx="55">
                  <c:v>-150</c:v>
                </c:pt>
                <c:pt idx="56">
                  <c:v>-7</c:v>
                </c:pt>
                <c:pt idx="57">
                  <c:v>-21</c:v>
                </c:pt>
                <c:pt idx="58">
                  <c:v>-208</c:v>
                </c:pt>
                <c:pt idx="59">
                  <c:v>4</c:v>
                </c:pt>
                <c:pt idx="60">
                  <c:v>-118</c:v>
                </c:pt>
                <c:pt idx="61">
                  <c:v>2</c:v>
                </c:pt>
                <c:pt idx="62">
                  <c:v>-93</c:v>
                </c:pt>
                <c:pt idx="63">
                  <c:v>-13</c:v>
                </c:pt>
                <c:pt idx="64">
                  <c:v>-129</c:v>
                </c:pt>
                <c:pt idx="65">
                  <c:v>4</c:v>
                </c:pt>
                <c:pt idx="66">
                  <c:v>-77</c:v>
                </c:pt>
                <c:pt idx="67">
                  <c:v>-54</c:v>
                </c:pt>
                <c:pt idx="68">
                  <c:v>8</c:v>
                </c:pt>
                <c:pt idx="69">
                  <c:v>-274</c:v>
                </c:pt>
                <c:pt idx="70">
                  <c:v>-97</c:v>
                </c:pt>
                <c:pt idx="71">
                  <c:v>-79</c:v>
                </c:pt>
                <c:pt idx="72">
                  <c:v>-51</c:v>
                </c:pt>
                <c:pt idx="73">
                  <c:v>-63</c:v>
                </c:pt>
                <c:pt idx="74">
                  <c:v>-61</c:v>
                </c:pt>
                <c:pt idx="75">
                  <c:v>-6</c:v>
                </c:pt>
                <c:pt idx="76">
                  <c:v>-78</c:v>
                </c:pt>
                <c:pt idx="77">
                  <c:v>-37</c:v>
                </c:pt>
                <c:pt idx="78">
                  <c:v>-28</c:v>
                </c:pt>
                <c:pt idx="79">
                  <c:v>-35</c:v>
                </c:pt>
                <c:pt idx="80">
                  <c:v>-14</c:v>
                </c:pt>
                <c:pt idx="81">
                  <c:v>-26</c:v>
                </c:pt>
                <c:pt idx="82">
                  <c:v>-159</c:v>
                </c:pt>
                <c:pt idx="83">
                  <c:v>-36</c:v>
                </c:pt>
                <c:pt idx="84">
                  <c:v>-84</c:v>
                </c:pt>
                <c:pt idx="85">
                  <c:v>-227</c:v>
                </c:pt>
                <c:pt idx="86">
                  <c:v>-128</c:v>
                </c:pt>
                <c:pt idx="87">
                  <c:v>-73</c:v>
                </c:pt>
                <c:pt idx="88">
                  <c:v>-26</c:v>
                </c:pt>
                <c:pt idx="89">
                  <c:v>14</c:v>
                </c:pt>
                <c:pt idx="90">
                  <c:v>-21</c:v>
                </c:pt>
                <c:pt idx="91">
                  <c:v>-102</c:v>
                </c:pt>
                <c:pt idx="92">
                  <c:v>-19</c:v>
                </c:pt>
                <c:pt idx="93">
                  <c:v>-42</c:v>
                </c:pt>
                <c:pt idx="94">
                  <c:v>-3</c:v>
                </c:pt>
                <c:pt idx="95">
                  <c:v>-77</c:v>
                </c:pt>
                <c:pt idx="96">
                  <c:v>-42</c:v>
                </c:pt>
                <c:pt idx="97">
                  <c:v>-15</c:v>
                </c:pt>
                <c:pt idx="98">
                  <c:v>-45</c:v>
                </c:pt>
                <c:pt idx="99">
                  <c:v>-77</c:v>
                </c:pt>
              </c:numCache>
            </c:numRef>
          </c:yVal>
          <c:smooth val="1"/>
          <c:extLst>
            <c:ext xmlns:c16="http://schemas.microsoft.com/office/drawing/2014/chart" uri="{C3380CC4-5D6E-409C-BE32-E72D297353CC}">
              <c16:uniqueId val="{00000001-04BB-4ABA-A2B8-0226DECCDB7A}"/>
            </c:ext>
          </c:extLst>
        </c:ser>
        <c:dLbls>
          <c:showLegendKey val="0"/>
          <c:showVal val="0"/>
          <c:showCatName val="0"/>
          <c:showSerName val="0"/>
          <c:showPercent val="0"/>
          <c:showBubbleSize val="0"/>
        </c:dLbls>
        <c:axId val="329974112"/>
        <c:axId val="329974440"/>
      </c:scatterChart>
      <c:valAx>
        <c:axId val="329974112"/>
        <c:scaling>
          <c:orientation val="minMax"/>
          <c:max val="150"/>
        </c:scaling>
        <c:delete val="0"/>
        <c:axPos val="b"/>
        <c:majorGridlines>
          <c:spPr>
            <a:ln w="9525" cap="flat" cmpd="sng" algn="ctr">
              <a:solidFill>
                <a:schemeClr val="tx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440"/>
        <c:crosses val="autoZero"/>
        <c:crossBetween val="midCat"/>
      </c:valAx>
      <c:valAx>
        <c:axId val="329974440"/>
        <c:scaling>
          <c:orientation val="minMax"/>
          <c:max val="100"/>
          <c:min val="-3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Rewards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112"/>
        <c:crosses val="autoZero"/>
        <c:crossBetween val="midCat"/>
      </c:valAx>
      <c:spPr>
        <a:noFill/>
        <a:ln>
          <a:noFill/>
        </a:ln>
        <a:effectLst/>
      </c:spPr>
    </c:plotArea>
    <c:legend>
      <c:legendPos val="r"/>
      <c:layout>
        <c:manualLayout>
          <c:xMode val="edge"/>
          <c:yMode val="edge"/>
          <c:x val="0.13458113578963007"/>
          <c:y val="9.3378900554097408E-2"/>
          <c:w val="0.66820989947011344"/>
          <c:h val="0.156251093613298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Simple Maze Value</a:t>
            </a:r>
            <a:r>
              <a:rPr lang="en-US" baseline="0"/>
              <a:t> Iteration (Rewards)</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7747981973951376E-2"/>
          <c:y val="0.17171296296296296"/>
          <c:w val="0.80496567498638127"/>
          <c:h val="0.62271617089530473"/>
        </c:manualLayout>
      </c:layout>
      <c:scatterChart>
        <c:scatterStyle val="smoothMarker"/>
        <c:varyColors val="0"/>
        <c:ser>
          <c:idx val="0"/>
          <c:order val="0"/>
          <c:tx>
            <c:strRef>
              <c:f>simpleMazeData!$D$1</c:f>
              <c:strCache>
                <c:ptCount val="1"/>
                <c:pt idx="0">
                  <c:v>Rewards</c:v>
                </c:pt>
              </c:strCache>
            </c:strRef>
          </c:tx>
          <c:spPr>
            <a:ln w="19050" cap="rnd">
              <a:solidFill>
                <a:schemeClr val="accent1"/>
              </a:solidFill>
              <a:round/>
            </a:ln>
            <a:effectLst/>
          </c:spPr>
          <c:marker>
            <c:symbol val="none"/>
          </c:marker>
          <c:xVal>
            <c:numRef>
              <c:f>simpleMazeData!$A$2:$A$101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simpleMazeData!$D$2:$D$101</c:f>
              <c:numCache>
                <c:formatCode>General</c:formatCode>
                <c:ptCount val="100"/>
                <c:pt idx="0">
                  <c:v>-474</c:v>
                </c:pt>
                <c:pt idx="1">
                  <c:v>32</c:v>
                </c:pt>
                <c:pt idx="2">
                  <c:v>91</c:v>
                </c:pt>
                <c:pt idx="3">
                  <c:v>89</c:v>
                </c:pt>
                <c:pt idx="4">
                  <c:v>93</c:v>
                </c:pt>
                <c:pt idx="5">
                  <c:v>90</c:v>
                </c:pt>
                <c:pt idx="6">
                  <c:v>88</c:v>
                </c:pt>
                <c:pt idx="7">
                  <c:v>91</c:v>
                </c:pt>
                <c:pt idx="8">
                  <c:v>91</c:v>
                </c:pt>
                <c:pt idx="9">
                  <c:v>93</c:v>
                </c:pt>
                <c:pt idx="10">
                  <c:v>93</c:v>
                </c:pt>
                <c:pt idx="11">
                  <c:v>91</c:v>
                </c:pt>
                <c:pt idx="12">
                  <c:v>90</c:v>
                </c:pt>
                <c:pt idx="13">
                  <c:v>88</c:v>
                </c:pt>
                <c:pt idx="14">
                  <c:v>91</c:v>
                </c:pt>
                <c:pt idx="15">
                  <c:v>91</c:v>
                </c:pt>
                <c:pt idx="16">
                  <c:v>91</c:v>
                </c:pt>
                <c:pt idx="17">
                  <c:v>90</c:v>
                </c:pt>
                <c:pt idx="18">
                  <c:v>91</c:v>
                </c:pt>
                <c:pt idx="19">
                  <c:v>79</c:v>
                </c:pt>
                <c:pt idx="20">
                  <c:v>93</c:v>
                </c:pt>
                <c:pt idx="21">
                  <c:v>93</c:v>
                </c:pt>
                <c:pt idx="22">
                  <c:v>91</c:v>
                </c:pt>
                <c:pt idx="23">
                  <c:v>91</c:v>
                </c:pt>
                <c:pt idx="24">
                  <c:v>93</c:v>
                </c:pt>
                <c:pt idx="25">
                  <c:v>91</c:v>
                </c:pt>
                <c:pt idx="26">
                  <c:v>88</c:v>
                </c:pt>
                <c:pt idx="27">
                  <c:v>93</c:v>
                </c:pt>
                <c:pt idx="28">
                  <c:v>90</c:v>
                </c:pt>
                <c:pt idx="29">
                  <c:v>93</c:v>
                </c:pt>
                <c:pt idx="30">
                  <c:v>92</c:v>
                </c:pt>
                <c:pt idx="31">
                  <c:v>90</c:v>
                </c:pt>
                <c:pt idx="32">
                  <c:v>93</c:v>
                </c:pt>
                <c:pt idx="33">
                  <c:v>92</c:v>
                </c:pt>
                <c:pt idx="34">
                  <c:v>91</c:v>
                </c:pt>
                <c:pt idx="35">
                  <c:v>88</c:v>
                </c:pt>
                <c:pt idx="36">
                  <c:v>91</c:v>
                </c:pt>
                <c:pt idx="37">
                  <c:v>93</c:v>
                </c:pt>
                <c:pt idx="38">
                  <c:v>86</c:v>
                </c:pt>
                <c:pt idx="39">
                  <c:v>92</c:v>
                </c:pt>
                <c:pt idx="40">
                  <c:v>90</c:v>
                </c:pt>
                <c:pt idx="41">
                  <c:v>91</c:v>
                </c:pt>
                <c:pt idx="42">
                  <c:v>93</c:v>
                </c:pt>
                <c:pt idx="43">
                  <c:v>91</c:v>
                </c:pt>
                <c:pt idx="44">
                  <c:v>87</c:v>
                </c:pt>
                <c:pt idx="45">
                  <c:v>87</c:v>
                </c:pt>
                <c:pt idx="46">
                  <c:v>90</c:v>
                </c:pt>
                <c:pt idx="47">
                  <c:v>93</c:v>
                </c:pt>
                <c:pt idx="48">
                  <c:v>92</c:v>
                </c:pt>
                <c:pt idx="49">
                  <c:v>89</c:v>
                </c:pt>
                <c:pt idx="50">
                  <c:v>89</c:v>
                </c:pt>
                <c:pt idx="51">
                  <c:v>86</c:v>
                </c:pt>
                <c:pt idx="52">
                  <c:v>92</c:v>
                </c:pt>
                <c:pt idx="53">
                  <c:v>92</c:v>
                </c:pt>
                <c:pt idx="54">
                  <c:v>92</c:v>
                </c:pt>
                <c:pt idx="55">
                  <c:v>87</c:v>
                </c:pt>
                <c:pt idx="56">
                  <c:v>93</c:v>
                </c:pt>
                <c:pt idx="57">
                  <c:v>89</c:v>
                </c:pt>
                <c:pt idx="58">
                  <c:v>91</c:v>
                </c:pt>
                <c:pt idx="59">
                  <c:v>91</c:v>
                </c:pt>
                <c:pt idx="60">
                  <c:v>93</c:v>
                </c:pt>
                <c:pt idx="61">
                  <c:v>90</c:v>
                </c:pt>
                <c:pt idx="62">
                  <c:v>88</c:v>
                </c:pt>
                <c:pt idx="63">
                  <c:v>93</c:v>
                </c:pt>
                <c:pt idx="64">
                  <c:v>90</c:v>
                </c:pt>
                <c:pt idx="65">
                  <c:v>87</c:v>
                </c:pt>
                <c:pt idx="66">
                  <c:v>93</c:v>
                </c:pt>
                <c:pt idx="67">
                  <c:v>87</c:v>
                </c:pt>
                <c:pt idx="68">
                  <c:v>92</c:v>
                </c:pt>
                <c:pt idx="69">
                  <c:v>91</c:v>
                </c:pt>
                <c:pt idx="70">
                  <c:v>92</c:v>
                </c:pt>
                <c:pt idx="71">
                  <c:v>87</c:v>
                </c:pt>
                <c:pt idx="72">
                  <c:v>90</c:v>
                </c:pt>
                <c:pt idx="73">
                  <c:v>92</c:v>
                </c:pt>
                <c:pt idx="74">
                  <c:v>86</c:v>
                </c:pt>
                <c:pt idx="75">
                  <c:v>89</c:v>
                </c:pt>
                <c:pt idx="76">
                  <c:v>93</c:v>
                </c:pt>
                <c:pt idx="77">
                  <c:v>90</c:v>
                </c:pt>
                <c:pt idx="78">
                  <c:v>91</c:v>
                </c:pt>
                <c:pt idx="79">
                  <c:v>85</c:v>
                </c:pt>
                <c:pt idx="80">
                  <c:v>91</c:v>
                </c:pt>
                <c:pt idx="81">
                  <c:v>92</c:v>
                </c:pt>
                <c:pt idx="82">
                  <c:v>86</c:v>
                </c:pt>
                <c:pt idx="83">
                  <c:v>93</c:v>
                </c:pt>
                <c:pt idx="84">
                  <c:v>92</c:v>
                </c:pt>
                <c:pt idx="85">
                  <c:v>87</c:v>
                </c:pt>
                <c:pt idx="86">
                  <c:v>86</c:v>
                </c:pt>
                <c:pt idx="87">
                  <c:v>90</c:v>
                </c:pt>
                <c:pt idx="88">
                  <c:v>92</c:v>
                </c:pt>
                <c:pt idx="89">
                  <c:v>87</c:v>
                </c:pt>
                <c:pt idx="90">
                  <c:v>82</c:v>
                </c:pt>
                <c:pt idx="91">
                  <c:v>93</c:v>
                </c:pt>
                <c:pt idx="92">
                  <c:v>88</c:v>
                </c:pt>
                <c:pt idx="93">
                  <c:v>91</c:v>
                </c:pt>
                <c:pt idx="94">
                  <c:v>89</c:v>
                </c:pt>
                <c:pt idx="95">
                  <c:v>89</c:v>
                </c:pt>
                <c:pt idx="96">
                  <c:v>87</c:v>
                </c:pt>
                <c:pt idx="97">
                  <c:v>91</c:v>
                </c:pt>
                <c:pt idx="98">
                  <c:v>93</c:v>
                </c:pt>
                <c:pt idx="99">
                  <c:v>93</c:v>
                </c:pt>
              </c:numCache>
            </c:numRef>
          </c:yVal>
          <c:smooth val="1"/>
          <c:extLst>
            <c:ext xmlns:c16="http://schemas.microsoft.com/office/drawing/2014/chart" uri="{C3380CC4-5D6E-409C-BE32-E72D297353CC}">
              <c16:uniqueId val="{00000000-4A98-415B-8330-A66433621003}"/>
            </c:ext>
          </c:extLst>
        </c:ser>
        <c:dLbls>
          <c:showLegendKey val="0"/>
          <c:showVal val="0"/>
          <c:showCatName val="0"/>
          <c:showSerName val="0"/>
          <c:showPercent val="0"/>
          <c:showBubbleSize val="0"/>
        </c:dLbls>
        <c:axId val="329974112"/>
        <c:axId val="329974440"/>
      </c:scatterChart>
      <c:valAx>
        <c:axId val="329974112"/>
        <c:scaling>
          <c:orientation val="minMax"/>
          <c:max val="100"/>
        </c:scaling>
        <c:delete val="0"/>
        <c:axPos val="b"/>
        <c:majorGridlines>
          <c:spPr>
            <a:ln w="9525" cap="flat" cmpd="sng" algn="ctr">
              <a:solidFill>
                <a:schemeClr val="tx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440"/>
        <c:crosses val="autoZero"/>
        <c:crossBetween val="midCat"/>
      </c:valAx>
      <c:valAx>
        <c:axId val="329974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Rewards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112"/>
        <c:crosses val="autoZero"/>
        <c:crossBetween val="midCat"/>
      </c:valAx>
      <c:spPr>
        <a:noFill/>
        <a:ln>
          <a:noFill/>
        </a:ln>
        <a:effectLst/>
      </c:spPr>
    </c:plotArea>
    <c:legend>
      <c:legendPos val="r"/>
      <c:layout>
        <c:manualLayout>
          <c:xMode val="edge"/>
          <c:yMode val="edge"/>
          <c:x val="0.13458113578963007"/>
          <c:y val="9.3378900554097408E-2"/>
          <c:w val="0.69049748056257121"/>
          <c:h val="9.143627879848349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Simple Maze Policy</a:t>
            </a:r>
            <a:r>
              <a:rPr lang="en-US" baseline="0"/>
              <a:t> Iteration (Steps and Time)</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7747981973951376E-2"/>
          <c:y val="0.17171296296296296"/>
          <c:w val="0.80496567498638127"/>
          <c:h val="0.62271617089530473"/>
        </c:manualLayout>
      </c:layout>
      <c:scatterChart>
        <c:scatterStyle val="smoothMarker"/>
        <c:varyColors val="0"/>
        <c:ser>
          <c:idx val="0"/>
          <c:order val="0"/>
          <c:tx>
            <c:strRef>
              <c:f>simpleMazeData!$E$1</c:f>
              <c:strCache>
                <c:ptCount val="1"/>
                <c:pt idx="0">
                  <c:v>Steps</c:v>
                </c:pt>
              </c:strCache>
            </c:strRef>
          </c:tx>
          <c:spPr>
            <a:ln w="19050" cap="rnd">
              <a:solidFill>
                <a:schemeClr val="accent1"/>
              </a:solidFill>
              <a:round/>
            </a:ln>
            <a:effectLst/>
          </c:spPr>
          <c:marker>
            <c:symbol val="none"/>
          </c:marker>
          <c:xVal>
            <c:numRef>
              <c:f>simpleMazeData!$A$2:$A$101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simpleMazeData!$E$2:$E$101</c:f>
              <c:numCache>
                <c:formatCode>General</c:formatCode>
                <c:ptCount val="100"/>
                <c:pt idx="0">
                  <c:v>1031</c:v>
                </c:pt>
                <c:pt idx="1">
                  <c:v>28</c:v>
                </c:pt>
                <c:pt idx="2">
                  <c:v>37</c:v>
                </c:pt>
                <c:pt idx="3">
                  <c:v>15</c:v>
                </c:pt>
                <c:pt idx="4">
                  <c:v>11</c:v>
                </c:pt>
                <c:pt idx="5">
                  <c:v>15</c:v>
                </c:pt>
                <c:pt idx="6">
                  <c:v>9</c:v>
                </c:pt>
                <c:pt idx="7">
                  <c:v>12</c:v>
                </c:pt>
                <c:pt idx="8">
                  <c:v>10</c:v>
                </c:pt>
                <c:pt idx="9">
                  <c:v>12</c:v>
                </c:pt>
                <c:pt idx="10">
                  <c:v>10</c:v>
                </c:pt>
                <c:pt idx="11">
                  <c:v>9</c:v>
                </c:pt>
                <c:pt idx="12">
                  <c:v>9</c:v>
                </c:pt>
                <c:pt idx="13">
                  <c:v>11</c:v>
                </c:pt>
                <c:pt idx="14">
                  <c:v>13</c:v>
                </c:pt>
                <c:pt idx="15">
                  <c:v>14</c:v>
                </c:pt>
                <c:pt idx="16">
                  <c:v>10</c:v>
                </c:pt>
                <c:pt idx="17">
                  <c:v>9</c:v>
                </c:pt>
                <c:pt idx="18">
                  <c:v>10</c:v>
                </c:pt>
                <c:pt idx="19">
                  <c:v>12</c:v>
                </c:pt>
                <c:pt idx="20">
                  <c:v>9</c:v>
                </c:pt>
                <c:pt idx="21">
                  <c:v>13</c:v>
                </c:pt>
                <c:pt idx="22">
                  <c:v>9</c:v>
                </c:pt>
                <c:pt idx="23">
                  <c:v>12</c:v>
                </c:pt>
                <c:pt idx="24">
                  <c:v>17</c:v>
                </c:pt>
                <c:pt idx="25">
                  <c:v>11</c:v>
                </c:pt>
                <c:pt idx="26">
                  <c:v>9</c:v>
                </c:pt>
                <c:pt idx="27">
                  <c:v>13</c:v>
                </c:pt>
                <c:pt idx="28">
                  <c:v>16</c:v>
                </c:pt>
                <c:pt idx="29">
                  <c:v>10</c:v>
                </c:pt>
                <c:pt idx="30">
                  <c:v>9</c:v>
                </c:pt>
                <c:pt idx="31">
                  <c:v>11</c:v>
                </c:pt>
                <c:pt idx="32">
                  <c:v>16</c:v>
                </c:pt>
                <c:pt idx="33">
                  <c:v>11</c:v>
                </c:pt>
                <c:pt idx="34">
                  <c:v>13</c:v>
                </c:pt>
                <c:pt idx="35">
                  <c:v>12</c:v>
                </c:pt>
                <c:pt idx="36">
                  <c:v>12</c:v>
                </c:pt>
                <c:pt idx="37">
                  <c:v>10</c:v>
                </c:pt>
                <c:pt idx="38">
                  <c:v>11</c:v>
                </c:pt>
                <c:pt idx="39">
                  <c:v>13</c:v>
                </c:pt>
                <c:pt idx="40">
                  <c:v>11</c:v>
                </c:pt>
                <c:pt idx="41">
                  <c:v>9</c:v>
                </c:pt>
                <c:pt idx="42">
                  <c:v>10</c:v>
                </c:pt>
                <c:pt idx="43">
                  <c:v>10</c:v>
                </c:pt>
                <c:pt idx="44">
                  <c:v>9</c:v>
                </c:pt>
                <c:pt idx="45">
                  <c:v>9</c:v>
                </c:pt>
                <c:pt idx="46">
                  <c:v>10</c:v>
                </c:pt>
                <c:pt idx="47">
                  <c:v>10</c:v>
                </c:pt>
                <c:pt idx="48">
                  <c:v>12</c:v>
                </c:pt>
                <c:pt idx="49">
                  <c:v>13</c:v>
                </c:pt>
                <c:pt idx="50">
                  <c:v>24</c:v>
                </c:pt>
                <c:pt idx="51">
                  <c:v>12</c:v>
                </c:pt>
                <c:pt idx="52">
                  <c:v>11</c:v>
                </c:pt>
                <c:pt idx="53">
                  <c:v>13</c:v>
                </c:pt>
                <c:pt idx="54">
                  <c:v>9</c:v>
                </c:pt>
                <c:pt idx="55">
                  <c:v>10</c:v>
                </c:pt>
                <c:pt idx="56">
                  <c:v>11</c:v>
                </c:pt>
                <c:pt idx="57">
                  <c:v>11</c:v>
                </c:pt>
                <c:pt idx="58">
                  <c:v>11</c:v>
                </c:pt>
                <c:pt idx="59">
                  <c:v>10</c:v>
                </c:pt>
                <c:pt idx="60">
                  <c:v>14</c:v>
                </c:pt>
                <c:pt idx="61">
                  <c:v>11</c:v>
                </c:pt>
                <c:pt idx="62">
                  <c:v>9</c:v>
                </c:pt>
                <c:pt idx="63">
                  <c:v>13</c:v>
                </c:pt>
                <c:pt idx="64">
                  <c:v>11</c:v>
                </c:pt>
                <c:pt idx="65">
                  <c:v>11</c:v>
                </c:pt>
                <c:pt idx="66">
                  <c:v>11</c:v>
                </c:pt>
                <c:pt idx="67">
                  <c:v>12</c:v>
                </c:pt>
                <c:pt idx="68">
                  <c:v>17</c:v>
                </c:pt>
                <c:pt idx="69">
                  <c:v>13</c:v>
                </c:pt>
                <c:pt idx="70">
                  <c:v>15</c:v>
                </c:pt>
                <c:pt idx="71">
                  <c:v>9</c:v>
                </c:pt>
                <c:pt idx="72">
                  <c:v>9</c:v>
                </c:pt>
                <c:pt idx="73">
                  <c:v>9</c:v>
                </c:pt>
                <c:pt idx="74">
                  <c:v>12</c:v>
                </c:pt>
                <c:pt idx="75">
                  <c:v>13</c:v>
                </c:pt>
                <c:pt idx="76">
                  <c:v>9</c:v>
                </c:pt>
                <c:pt idx="77">
                  <c:v>16</c:v>
                </c:pt>
                <c:pt idx="78">
                  <c:v>15</c:v>
                </c:pt>
                <c:pt idx="79">
                  <c:v>10</c:v>
                </c:pt>
                <c:pt idx="80">
                  <c:v>12</c:v>
                </c:pt>
                <c:pt idx="81">
                  <c:v>14</c:v>
                </c:pt>
                <c:pt idx="82">
                  <c:v>15</c:v>
                </c:pt>
                <c:pt idx="83">
                  <c:v>10</c:v>
                </c:pt>
                <c:pt idx="84">
                  <c:v>9</c:v>
                </c:pt>
                <c:pt idx="85">
                  <c:v>9</c:v>
                </c:pt>
                <c:pt idx="86">
                  <c:v>11</c:v>
                </c:pt>
                <c:pt idx="87">
                  <c:v>10</c:v>
                </c:pt>
                <c:pt idx="88">
                  <c:v>9</c:v>
                </c:pt>
                <c:pt idx="89">
                  <c:v>9</c:v>
                </c:pt>
                <c:pt idx="90">
                  <c:v>11</c:v>
                </c:pt>
                <c:pt idx="91">
                  <c:v>10</c:v>
                </c:pt>
                <c:pt idx="92">
                  <c:v>16</c:v>
                </c:pt>
                <c:pt idx="93">
                  <c:v>9</c:v>
                </c:pt>
                <c:pt idx="94">
                  <c:v>17</c:v>
                </c:pt>
                <c:pt idx="95">
                  <c:v>9</c:v>
                </c:pt>
                <c:pt idx="96">
                  <c:v>17</c:v>
                </c:pt>
                <c:pt idx="97">
                  <c:v>9</c:v>
                </c:pt>
                <c:pt idx="98">
                  <c:v>12</c:v>
                </c:pt>
                <c:pt idx="99">
                  <c:v>14</c:v>
                </c:pt>
              </c:numCache>
            </c:numRef>
          </c:yVal>
          <c:smooth val="1"/>
          <c:extLst>
            <c:ext xmlns:c16="http://schemas.microsoft.com/office/drawing/2014/chart" uri="{C3380CC4-5D6E-409C-BE32-E72D297353CC}">
              <c16:uniqueId val="{00000000-533D-4935-B2B3-1CA4353CC0E9}"/>
            </c:ext>
          </c:extLst>
        </c:ser>
        <c:dLbls>
          <c:showLegendKey val="0"/>
          <c:showVal val="0"/>
          <c:showCatName val="0"/>
          <c:showSerName val="0"/>
          <c:showPercent val="0"/>
          <c:showBubbleSize val="0"/>
        </c:dLbls>
        <c:axId val="329974112"/>
        <c:axId val="329974440"/>
      </c:scatterChart>
      <c:scatterChart>
        <c:scatterStyle val="smoothMarker"/>
        <c:varyColors val="0"/>
        <c:ser>
          <c:idx val="1"/>
          <c:order val="1"/>
          <c:tx>
            <c:strRef>
              <c:f>simpleMazeData!$F$1</c:f>
              <c:strCache>
                <c:ptCount val="1"/>
                <c:pt idx="0">
                  <c:v>Time (ms)</c:v>
                </c:pt>
              </c:strCache>
            </c:strRef>
          </c:tx>
          <c:spPr>
            <a:ln w="19050" cap="rnd">
              <a:solidFill>
                <a:schemeClr val="accent2"/>
              </a:solidFill>
              <a:round/>
            </a:ln>
            <a:effectLst/>
          </c:spPr>
          <c:marker>
            <c:symbol val="none"/>
          </c:marker>
          <c:xVal>
            <c:numRef>
              <c:f>simpleMazeData!$A$2:$A$101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simpleMazeData!$F$2:$F$101</c:f>
              <c:numCache>
                <c:formatCode>General</c:formatCode>
                <c:ptCount val="100"/>
                <c:pt idx="0">
                  <c:v>28</c:v>
                </c:pt>
                <c:pt idx="1">
                  <c:v>5</c:v>
                </c:pt>
                <c:pt idx="2">
                  <c:v>5</c:v>
                </c:pt>
                <c:pt idx="3">
                  <c:v>5</c:v>
                </c:pt>
                <c:pt idx="4">
                  <c:v>5</c:v>
                </c:pt>
                <c:pt idx="5">
                  <c:v>8</c:v>
                </c:pt>
                <c:pt idx="6">
                  <c:v>10</c:v>
                </c:pt>
                <c:pt idx="7">
                  <c:v>11</c:v>
                </c:pt>
                <c:pt idx="8">
                  <c:v>15</c:v>
                </c:pt>
                <c:pt idx="9">
                  <c:v>8</c:v>
                </c:pt>
                <c:pt idx="10">
                  <c:v>9</c:v>
                </c:pt>
                <c:pt idx="11">
                  <c:v>12</c:v>
                </c:pt>
                <c:pt idx="12">
                  <c:v>11</c:v>
                </c:pt>
                <c:pt idx="13">
                  <c:v>17</c:v>
                </c:pt>
                <c:pt idx="14">
                  <c:v>24</c:v>
                </c:pt>
                <c:pt idx="15">
                  <c:v>20</c:v>
                </c:pt>
                <c:pt idx="16">
                  <c:v>18</c:v>
                </c:pt>
                <c:pt idx="17">
                  <c:v>14</c:v>
                </c:pt>
                <c:pt idx="18">
                  <c:v>14</c:v>
                </c:pt>
                <c:pt idx="19">
                  <c:v>16</c:v>
                </c:pt>
                <c:pt idx="20">
                  <c:v>17</c:v>
                </c:pt>
                <c:pt idx="21">
                  <c:v>23</c:v>
                </c:pt>
                <c:pt idx="22">
                  <c:v>29</c:v>
                </c:pt>
                <c:pt idx="23">
                  <c:v>26</c:v>
                </c:pt>
                <c:pt idx="24">
                  <c:v>30</c:v>
                </c:pt>
                <c:pt idx="25">
                  <c:v>29</c:v>
                </c:pt>
                <c:pt idx="26">
                  <c:v>17</c:v>
                </c:pt>
                <c:pt idx="27">
                  <c:v>14</c:v>
                </c:pt>
                <c:pt idx="28">
                  <c:v>15</c:v>
                </c:pt>
                <c:pt idx="29">
                  <c:v>17</c:v>
                </c:pt>
                <c:pt idx="30">
                  <c:v>17</c:v>
                </c:pt>
                <c:pt idx="31">
                  <c:v>28</c:v>
                </c:pt>
                <c:pt idx="32">
                  <c:v>26</c:v>
                </c:pt>
                <c:pt idx="33">
                  <c:v>16</c:v>
                </c:pt>
                <c:pt idx="34">
                  <c:v>18</c:v>
                </c:pt>
                <c:pt idx="35">
                  <c:v>29</c:v>
                </c:pt>
                <c:pt idx="36">
                  <c:v>12</c:v>
                </c:pt>
                <c:pt idx="37">
                  <c:v>19</c:v>
                </c:pt>
                <c:pt idx="38">
                  <c:v>17</c:v>
                </c:pt>
                <c:pt idx="39">
                  <c:v>26</c:v>
                </c:pt>
                <c:pt idx="40">
                  <c:v>22</c:v>
                </c:pt>
                <c:pt idx="41">
                  <c:v>34</c:v>
                </c:pt>
                <c:pt idx="42">
                  <c:v>19</c:v>
                </c:pt>
                <c:pt idx="43">
                  <c:v>21</c:v>
                </c:pt>
                <c:pt idx="44">
                  <c:v>21</c:v>
                </c:pt>
                <c:pt idx="45">
                  <c:v>34</c:v>
                </c:pt>
                <c:pt idx="46">
                  <c:v>14</c:v>
                </c:pt>
                <c:pt idx="47">
                  <c:v>19</c:v>
                </c:pt>
                <c:pt idx="48">
                  <c:v>14</c:v>
                </c:pt>
                <c:pt idx="49">
                  <c:v>15</c:v>
                </c:pt>
                <c:pt idx="50">
                  <c:v>15</c:v>
                </c:pt>
                <c:pt idx="51">
                  <c:v>18</c:v>
                </c:pt>
                <c:pt idx="52">
                  <c:v>18</c:v>
                </c:pt>
                <c:pt idx="53">
                  <c:v>24</c:v>
                </c:pt>
                <c:pt idx="54">
                  <c:v>25</c:v>
                </c:pt>
                <c:pt idx="55">
                  <c:v>20</c:v>
                </c:pt>
                <c:pt idx="56">
                  <c:v>18</c:v>
                </c:pt>
                <c:pt idx="57">
                  <c:v>17</c:v>
                </c:pt>
                <c:pt idx="58">
                  <c:v>19</c:v>
                </c:pt>
                <c:pt idx="59">
                  <c:v>21</c:v>
                </c:pt>
                <c:pt idx="60">
                  <c:v>20</c:v>
                </c:pt>
                <c:pt idx="61">
                  <c:v>20</c:v>
                </c:pt>
                <c:pt idx="62">
                  <c:v>37</c:v>
                </c:pt>
                <c:pt idx="63">
                  <c:v>33</c:v>
                </c:pt>
                <c:pt idx="64">
                  <c:v>21</c:v>
                </c:pt>
                <c:pt idx="65">
                  <c:v>21</c:v>
                </c:pt>
                <c:pt idx="66">
                  <c:v>24</c:v>
                </c:pt>
                <c:pt idx="67">
                  <c:v>21</c:v>
                </c:pt>
                <c:pt idx="68">
                  <c:v>23</c:v>
                </c:pt>
                <c:pt idx="69">
                  <c:v>25</c:v>
                </c:pt>
                <c:pt idx="70">
                  <c:v>29</c:v>
                </c:pt>
                <c:pt idx="71">
                  <c:v>24</c:v>
                </c:pt>
                <c:pt idx="72">
                  <c:v>25</c:v>
                </c:pt>
                <c:pt idx="73">
                  <c:v>24</c:v>
                </c:pt>
                <c:pt idx="74">
                  <c:v>26</c:v>
                </c:pt>
                <c:pt idx="75">
                  <c:v>23</c:v>
                </c:pt>
                <c:pt idx="76">
                  <c:v>24</c:v>
                </c:pt>
                <c:pt idx="77">
                  <c:v>27</c:v>
                </c:pt>
                <c:pt idx="78">
                  <c:v>28</c:v>
                </c:pt>
                <c:pt idx="79">
                  <c:v>25</c:v>
                </c:pt>
                <c:pt idx="80">
                  <c:v>24</c:v>
                </c:pt>
                <c:pt idx="81">
                  <c:v>27</c:v>
                </c:pt>
                <c:pt idx="82">
                  <c:v>46</c:v>
                </c:pt>
                <c:pt idx="83">
                  <c:v>29</c:v>
                </c:pt>
                <c:pt idx="84">
                  <c:v>29</c:v>
                </c:pt>
                <c:pt idx="85">
                  <c:v>26</c:v>
                </c:pt>
                <c:pt idx="86">
                  <c:v>30</c:v>
                </c:pt>
                <c:pt idx="87">
                  <c:v>26</c:v>
                </c:pt>
                <c:pt idx="88">
                  <c:v>27</c:v>
                </c:pt>
                <c:pt idx="89">
                  <c:v>27</c:v>
                </c:pt>
                <c:pt idx="90">
                  <c:v>29</c:v>
                </c:pt>
                <c:pt idx="91">
                  <c:v>28</c:v>
                </c:pt>
                <c:pt idx="92">
                  <c:v>34</c:v>
                </c:pt>
                <c:pt idx="93">
                  <c:v>31</c:v>
                </c:pt>
                <c:pt idx="94">
                  <c:v>28</c:v>
                </c:pt>
                <c:pt idx="95">
                  <c:v>28</c:v>
                </c:pt>
                <c:pt idx="96">
                  <c:v>27</c:v>
                </c:pt>
                <c:pt idx="97">
                  <c:v>37</c:v>
                </c:pt>
                <c:pt idx="98">
                  <c:v>33</c:v>
                </c:pt>
                <c:pt idx="99">
                  <c:v>34</c:v>
                </c:pt>
              </c:numCache>
            </c:numRef>
          </c:yVal>
          <c:smooth val="1"/>
          <c:extLst>
            <c:ext xmlns:c16="http://schemas.microsoft.com/office/drawing/2014/chart" uri="{C3380CC4-5D6E-409C-BE32-E72D297353CC}">
              <c16:uniqueId val="{00000001-533D-4935-B2B3-1CA4353CC0E9}"/>
            </c:ext>
          </c:extLst>
        </c:ser>
        <c:dLbls>
          <c:showLegendKey val="0"/>
          <c:showVal val="0"/>
          <c:showCatName val="0"/>
          <c:showSerName val="0"/>
          <c:showPercent val="0"/>
          <c:showBubbleSize val="0"/>
        </c:dLbls>
        <c:axId val="681236584"/>
        <c:axId val="681236256"/>
      </c:scatterChart>
      <c:valAx>
        <c:axId val="329974112"/>
        <c:scaling>
          <c:orientation val="minMax"/>
          <c:max val="100"/>
        </c:scaling>
        <c:delete val="0"/>
        <c:axPos val="b"/>
        <c:majorGridlines>
          <c:spPr>
            <a:ln w="9525" cap="flat" cmpd="sng" algn="ctr">
              <a:solidFill>
                <a:schemeClr val="tx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440"/>
        <c:crosses val="autoZero"/>
        <c:crossBetween val="midCat"/>
      </c:valAx>
      <c:valAx>
        <c:axId val="329974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Step</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112"/>
        <c:crosses val="autoZero"/>
        <c:crossBetween val="midCat"/>
      </c:valAx>
      <c:valAx>
        <c:axId val="681236256"/>
        <c:scaling>
          <c:orientation val="minMax"/>
        </c:scaling>
        <c:delete val="0"/>
        <c:axPos val="r"/>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1236584"/>
        <c:crosses val="max"/>
        <c:crossBetween val="midCat"/>
      </c:valAx>
      <c:valAx>
        <c:axId val="681236584"/>
        <c:scaling>
          <c:orientation val="minMax"/>
        </c:scaling>
        <c:delete val="1"/>
        <c:axPos val="b"/>
        <c:numFmt formatCode="General" sourceLinked="1"/>
        <c:majorTickMark val="out"/>
        <c:minorTickMark val="none"/>
        <c:tickLblPos val="nextTo"/>
        <c:crossAx val="681236256"/>
        <c:crosses val="autoZero"/>
        <c:crossBetween val="midCat"/>
      </c:valAx>
      <c:spPr>
        <a:noFill/>
        <a:ln>
          <a:noFill/>
        </a:ln>
        <a:effectLst/>
      </c:spPr>
    </c:plotArea>
    <c:legend>
      <c:legendPos val="r"/>
      <c:layout>
        <c:manualLayout>
          <c:xMode val="edge"/>
          <c:yMode val="edge"/>
          <c:x val="0.13458113578963007"/>
          <c:y val="9.3378900554097408E-2"/>
          <c:w val="0.69049748056257121"/>
          <c:h val="9.143627879848349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Simple Maze Policy</a:t>
            </a:r>
            <a:r>
              <a:rPr lang="en-US" baseline="0"/>
              <a:t> Iteration (Rewards)</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7747981973951376E-2"/>
          <c:y val="0.17171296296296296"/>
          <c:w val="0.80496567498638127"/>
          <c:h val="0.62271617089530473"/>
        </c:manualLayout>
      </c:layout>
      <c:scatterChart>
        <c:scatterStyle val="smoothMarker"/>
        <c:varyColors val="0"/>
        <c:ser>
          <c:idx val="0"/>
          <c:order val="0"/>
          <c:tx>
            <c:strRef>
              <c:f>simpleMazeData!$G$1</c:f>
              <c:strCache>
                <c:ptCount val="1"/>
                <c:pt idx="0">
                  <c:v>Rewards</c:v>
                </c:pt>
              </c:strCache>
            </c:strRef>
          </c:tx>
          <c:spPr>
            <a:ln w="19050" cap="rnd">
              <a:solidFill>
                <a:schemeClr val="accent1"/>
              </a:solidFill>
              <a:round/>
            </a:ln>
            <a:effectLst/>
          </c:spPr>
          <c:marker>
            <c:symbol val="none"/>
          </c:marker>
          <c:xVal>
            <c:numRef>
              <c:f>simpleMazeData!$A$2:$A$101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simpleMazeData!$G$2:$G$101</c:f>
              <c:numCache>
                <c:formatCode>General</c:formatCode>
                <c:ptCount val="100"/>
                <c:pt idx="0">
                  <c:v>-929</c:v>
                </c:pt>
                <c:pt idx="1">
                  <c:v>74</c:v>
                </c:pt>
                <c:pt idx="2">
                  <c:v>65</c:v>
                </c:pt>
                <c:pt idx="3">
                  <c:v>87</c:v>
                </c:pt>
                <c:pt idx="4">
                  <c:v>91</c:v>
                </c:pt>
                <c:pt idx="5">
                  <c:v>87</c:v>
                </c:pt>
                <c:pt idx="6">
                  <c:v>93</c:v>
                </c:pt>
                <c:pt idx="7">
                  <c:v>90</c:v>
                </c:pt>
                <c:pt idx="8">
                  <c:v>92</c:v>
                </c:pt>
                <c:pt idx="9">
                  <c:v>90</c:v>
                </c:pt>
                <c:pt idx="10">
                  <c:v>92</c:v>
                </c:pt>
                <c:pt idx="11">
                  <c:v>93</c:v>
                </c:pt>
                <c:pt idx="12">
                  <c:v>93</c:v>
                </c:pt>
                <c:pt idx="13">
                  <c:v>91</c:v>
                </c:pt>
                <c:pt idx="14">
                  <c:v>89</c:v>
                </c:pt>
                <c:pt idx="15">
                  <c:v>88</c:v>
                </c:pt>
                <c:pt idx="16">
                  <c:v>92</c:v>
                </c:pt>
                <c:pt idx="17">
                  <c:v>93</c:v>
                </c:pt>
                <c:pt idx="18">
                  <c:v>92</c:v>
                </c:pt>
                <c:pt idx="19">
                  <c:v>90</c:v>
                </c:pt>
                <c:pt idx="20">
                  <c:v>93</c:v>
                </c:pt>
                <c:pt idx="21">
                  <c:v>89</c:v>
                </c:pt>
                <c:pt idx="22">
                  <c:v>93</c:v>
                </c:pt>
                <c:pt idx="23">
                  <c:v>90</c:v>
                </c:pt>
                <c:pt idx="24">
                  <c:v>85</c:v>
                </c:pt>
                <c:pt idx="25">
                  <c:v>91</c:v>
                </c:pt>
                <c:pt idx="26">
                  <c:v>93</c:v>
                </c:pt>
                <c:pt idx="27">
                  <c:v>89</c:v>
                </c:pt>
                <c:pt idx="28">
                  <c:v>86</c:v>
                </c:pt>
                <c:pt idx="29">
                  <c:v>92</c:v>
                </c:pt>
                <c:pt idx="30">
                  <c:v>93</c:v>
                </c:pt>
                <c:pt idx="31">
                  <c:v>91</c:v>
                </c:pt>
                <c:pt idx="32">
                  <c:v>86</c:v>
                </c:pt>
                <c:pt idx="33">
                  <c:v>91</c:v>
                </c:pt>
                <c:pt idx="34">
                  <c:v>89</c:v>
                </c:pt>
                <c:pt idx="35">
                  <c:v>90</c:v>
                </c:pt>
                <c:pt idx="36">
                  <c:v>90</c:v>
                </c:pt>
                <c:pt idx="37">
                  <c:v>92</c:v>
                </c:pt>
                <c:pt idx="38">
                  <c:v>91</c:v>
                </c:pt>
                <c:pt idx="39">
                  <c:v>89</c:v>
                </c:pt>
                <c:pt idx="40">
                  <c:v>91</c:v>
                </c:pt>
                <c:pt idx="41">
                  <c:v>93</c:v>
                </c:pt>
                <c:pt idx="42">
                  <c:v>92</c:v>
                </c:pt>
                <c:pt idx="43">
                  <c:v>92</c:v>
                </c:pt>
                <c:pt idx="44">
                  <c:v>93</c:v>
                </c:pt>
                <c:pt idx="45">
                  <c:v>93</c:v>
                </c:pt>
                <c:pt idx="46">
                  <c:v>92</c:v>
                </c:pt>
                <c:pt idx="47">
                  <c:v>92</c:v>
                </c:pt>
                <c:pt idx="48">
                  <c:v>90</c:v>
                </c:pt>
                <c:pt idx="49">
                  <c:v>89</c:v>
                </c:pt>
                <c:pt idx="50">
                  <c:v>78</c:v>
                </c:pt>
                <c:pt idx="51">
                  <c:v>90</c:v>
                </c:pt>
                <c:pt idx="52">
                  <c:v>91</c:v>
                </c:pt>
                <c:pt idx="53">
                  <c:v>89</c:v>
                </c:pt>
                <c:pt idx="54">
                  <c:v>93</c:v>
                </c:pt>
                <c:pt idx="55">
                  <c:v>92</c:v>
                </c:pt>
                <c:pt idx="56">
                  <c:v>91</c:v>
                </c:pt>
                <c:pt idx="57">
                  <c:v>91</c:v>
                </c:pt>
                <c:pt idx="58">
                  <c:v>91</c:v>
                </c:pt>
                <c:pt idx="59">
                  <c:v>92</c:v>
                </c:pt>
                <c:pt idx="60">
                  <c:v>88</c:v>
                </c:pt>
                <c:pt idx="61">
                  <c:v>91</c:v>
                </c:pt>
                <c:pt idx="62">
                  <c:v>93</c:v>
                </c:pt>
                <c:pt idx="63">
                  <c:v>89</c:v>
                </c:pt>
                <c:pt idx="64">
                  <c:v>91</c:v>
                </c:pt>
                <c:pt idx="65">
                  <c:v>91</c:v>
                </c:pt>
                <c:pt idx="66">
                  <c:v>91</c:v>
                </c:pt>
                <c:pt idx="67">
                  <c:v>90</c:v>
                </c:pt>
                <c:pt idx="68">
                  <c:v>85</c:v>
                </c:pt>
                <c:pt idx="69">
                  <c:v>89</c:v>
                </c:pt>
                <c:pt idx="70">
                  <c:v>87</c:v>
                </c:pt>
                <c:pt idx="71">
                  <c:v>93</c:v>
                </c:pt>
                <c:pt idx="72">
                  <c:v>93</c:v>
                </c:pt>
                <c:pt idx="73">
                  <c:v>93</c:v>
                </c:pt>
                <c:pt idx="74">
                  <c:v>90</c:v>
                </c:pt>
                <c:pt idx="75">
                  <c:v>89</c:v>
                </c:pt>
                <c:pt idx="76">
                  <c:v>93</c:v>
                </c:pt>
                <c:pt idx="77">
                  <c:v>86</c:v>
                </c:pt>
                <c:pt idx="78">
                  <c:v>87</c:v>
                </c:pt>
                <c:pt idx="79">
                  <c:v>92</c:v>
                </c:pt>
                <c:pt idx="80">
                  <c:v>90</c:v>
                </c:pt>
                <c:pt idx="81">
                  <c:v>88</c:v>
                </c:pt>
                <c:pt idx="82">
                  <c:v>87</c:v>
                </c:pt>
                <c:pt idx="83">
                  <c:v>92</c:v>
                </c:pt>
                <c:pt idx="84">
                  <c:v>93</c:v>
                </c:pt>
                <c:pt idx="85">
                  <c:v>93</c:v>
                </c:pt>
                <c:pt idx="86">
                  <c:v>91</c:v>
                </c:pt>
                <c:pt idx="87">
                  <c:v>92</c:v>
                </c:pt>
                <c:pt idx="88">
                  <c:v>93</c:v>
                </c:pt>
                <c:pt idx="89">
                  <c:v>93</c:v>
                </c:pt>
                <c:pt idx="90">
                  <c:v>91</c:v>
                </c:pt>
                <c:pt idx="91">
                  <c:v>92</c:v>
                </c:pt>
                <c:pt idx="92">
                  <c:v>86</c:v>
                </c:pt>
                <c:pt idx="93">
                  <c:v>93</c:v>
                </c:pt>
                <c:pt idx="94">
                  <c:v>85</c:v>
                </c:pt>
                <c:pt idx="95">
                  <c:v>93</c:v>
                </c:pt>
                <c:pt idx="96">
                  <c:v>85</c:v>
                </c:pt>
                <c:pt idx="97">
                  <c:v>93</c:v>
                </c:pt>
                <c:pt idx="98">
                  <c:v>90</c:v>
                </c:pt>
                <c:pt idx="99">
                  <c:v>88</c:v>
                </c:pt>
              </c:numCache>
            </c:numRef>
          </c:yVal>
          <c:smooth val="1"/>
          <c:extLst>
            <c:ext xmlns:c16="http://schemas.microsoft.com/office/drawing/2014/chart" uri="{C3380CC4-5D6E-409C-BE32-E72D297353CC}">
              <c16:uniqueId val="{00000000-C32F-432B-A137-56CA81446E34}"/>
            </c:ext>
          </c:extLst>
        </c:ser>
        <c:dLbls>
          <c:showLegendKey val="0"/>
          <c:showVal val="0"/>
          <c:showCatName val="0"/>
          <c:showSerName val="0"/>
          <c:showPercent val="0"/>
          <c:showBubbleSize val="0"/>
        </c:dLbls>
        <c:axId val="329974112"/>
        <c:axId val="329974440"/>
      </c:scatterChart>
      <c:valAx>
        <c:axId val="329974112"/>
        <c:scaling>
          <c:orientation val="minMax"/>
          <c:max val="100"/>
        </c:scaling>
        <c:delete val="0"/>
        <c:axPos val="b"/>
        <c:majorGridlines>
          <c:spPr>
            <a:ln w="9525" cap="flat" cmpd="sng" algn="ctr">
              <a:solidFill>
                <a:schemeClr val="tx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440"/>
        <c:crosses val="autoZero"/>
        <c:crossBetween val="midCat"/>
      </c:valAx>
      <c:valAx>
        <c:axId val="329974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Rewards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112"/>
        <c:crosses val="autoZero"/>
        <c:crossBetween val="midCat"/>
      </c:valAx>
      <c:spPr>
        <a:noFill/>
        <a:ln>
          <a:noFill/>
        </a:ln>
        <a:effectLst/>
      </c:spPr>
    </c:plotArea>
    <c:legend>
      <c:legendPos val="r"/>
      <c:layout>
        <c:manualLayout>
          <c:xMode val="edge"/>
          <c:yMode val="edge"/>
          <c:x val="0.13458113578963007"/>
          <c:y val="9.3378900554097408E-2"/>
          <c:w val="0.69049748056257121"/>
          <c:h val="9.143627879848349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Simple Maze Q-learning</a:t>
            </a:r>
            <a:r>
              <a:rPr lang="en-US" baseline="0"/>
              <a:t> (Steps and Time)</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7747981973951376E-2"/>
          <c:y val="0.17171296296296296"/>
          <c:w val="0.80496567498638127"/>
          <c:h val="0.62271617089530473"/>
        </c:manualLayout>
      </c:layout>
      <c:scatterChart>
        <c:scatterStyle val="smoothMarker"/>
        <c:varyColors val="0"/>
        <c:ser>
          <c:idx val="0"/>
          <c:order val="0"/>
          <c:tx>
            <c:strRef>
              <c:f>simpleMazeData!$H$1</c:f>
              <c:strCache>
                <c:ptCount val="1"/>
                <c:pt idx="0">
                  <c:v>Steps</c:v>
                </c:pt>
              </c:strCache>
            </c:strRef>
          </c:tx>
          <c:spPr>
            <a:ln w="19050" cap="rnd">
              <a:solidFill>
                <a:schemeClr val="accent1"/>
              </a:solidFill>
              <a:round/>
            </a:ln>
            <a:effectLst/>
          </c:spPr>
          <c:marker>
            <c:symbol val="none"/>
          </c:marker>
          <c:xVal>
            <c:numRef>
              <c:f>simpleMazeData!$A$2:$A$101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simpleMazeData!$H$2:$H$101</c:f>
              <c:numCache>
                <c:formatCode>General</c:formatCode>
                <c:ptCount val="100"/>
                <c:pt idx="0">
                  <c:v>33</c:v>
                </c:pt>
                <c:pt idx="1">
                  <c:v>25</c:v>
                </c:pt>
                <c:pt idx="2">
                  <c:v>44</c:v>
                </c:pt>
                <c:pt idx="3">
                  <c:v>25</c:v>
                </c:pt>
                <c:pt idx="4">
                  <c:v>17</c:v>
                </c:pt>
                <c:pt idx="5">
                  <c:v>15</c:v>
                </c:pt>
                <c:pt idx="6">
                  <c:v>28</c:v>
                </c:pt>
                <c:pt idx="7">
                  <c:v>32</c:v>
                </c:pt>
                <c:pt idx="8">
                  <c:v>18</c:v>
                </c:pt>
                <c:pt idx="9">
                  <c:v>10</c:v>
                </c:pt>
                <c:pt idx="10">
                  <c:v>10</c:v>
                </c:pt>
                <c:pt idx="11">
                  <c:v>10</c:v>
                </c:pt>
                <c:pt idx="12">
                  <c:v>12</c:v>
                </c:pt>
                <c:pt idx="13">
                  <c:v>15</c:v>
                </c:pt>
                <c:pt idx="14">
                  <c:v>22</c:v>
                </c:pt>
                <c:pt idx="15">
                  <c:v>11</c:v>
                </c:pt>
                <c:pt idx="16">
                  <c:v>43</c:v>
                </c:pt>
                <c:pt idx="17">
                  <c:v>10</c:v>
                </c:pt>
                <c:pt idx="18">
                  <c:v>23</c:v>
                </c:pt>
                <c:pt idx="19">
                  <c:v>10</c:v>
                </c:pt>
                <c:pt idx="20">
                  <c:v>22</c:v>
                </c:pt>
                <c:pt idx="21">
                  <c:v>16</c:v>
                </c:pt>
                <c:pt idx="22">
                  <c:v>45</c:v>
                </c:pt>
                <c:pt idx="23">
                  <c:v>26</c:v>
                </c:pt>
                <c:pt idx="24">
                  <c:v>11</c:v>
                </c:pt>
                <c:pt idx="25">
                  <c:v>10</c:v>
                </c:pt>
                <c:pt idx="26">
                  <c:v>10</c:v>
                </c:pt>
                <c:pt idx="27">
                  <c:v>13</c:v>
                </c:pt>
                <c:pt idx="28">
                  <c:v>19</c:v>
                </c:pt>
                <c:pt idx="29">
                  <c:v>35</c:v>
                </c:pt>
                <c:pt idx="30">
                  <c:v>17</c:v>
                </c:pt>
                <c:pt idx="31">
                  <c:v>10</c:v>
                </c:pt>
                <c:pt idx="32">
                  <c:v>19</c:v>
                </c:pt>
                <c:pt idx="33">
                  <c:v>10</c:v>
                </c:pt>
                <c:pt idx="34">
                  <c:v>11</c:v>
                </c:pt>
                <c:pt idx="35">
                  <c:v>12</c:v>
                </c:pt>
                <c:pt idx="36">
                  <c:v>24</c:v>
                </c:pt>
                <c:pt idx="37">
                  <c:v>11</c:v>
                </c:pt>
                <c:pt idx="38">
                  <c:v>45</c:v>
                </c:pt>
                <c:pt idx="39">
                  <c:v>12</c:v>
                </c:pt>
                <c:pt idx="40">
                  <c:v>23</c:v>
                </c:pt>
                <c:pt idx="41">
                  <c:v>11</c:v>
                </c:pt>
                <c:pt idx="42">
                  <c:v>13</c:v>
                </c:pt>
                <c:pt idx="43">
                  <c:v>21</c:v>
                </c:pt>
                <c:pt idx="44">
                  <c:v>50</c:v>
                </c:pt>
                <c:pt idx="45">
                  <c:v>28</c:v>
                </c:pt>
                <c:pt idx="46">
                  <c:v>9</c:v>
                </c:pt>
                <c:pt idx="47">
                  <c:v>13</c:v>
                </c:pt>
                <c:pt idx="48">
                  <c:v>9</c:v>
                </c:pt>
                <c:pt idx="49">
                  <c:v>14</c:v>
                </c:pt>
                <c:pt idx="50">
                  <c:v>14</c:v>
                </c:pt>
                <c:pt idx="51">
                  <c:v>22</c:v>
                </c:pt>
                <c:pt idx="52">
                  <c:v>45</c:v>
                </c:pt>
                <c:pt idx="53">
                  <c:v>12</c:v>
                </c:pt>
                <c:pt idx="54">
                  <c:v>18</c:v>
                </c:pt>
                <c:pt idx="55">
                  <c:v>31</c:v>
                </c:pt>
                <c:pt idx="56">
                  <c:v>17</c:v>
                </c:pt>
                <c:pt idx="57">
                  <c:v>9</c:v>
                </c:pt>
                <c:pt idx="58">
                  <c:v>18</c:v>
                </c:pt>
                <c:pt idx="59">
                  <c:v>18</c:v>
                </c:pt>
                <c:pt idx="60">
                  <c:v>12</c:v>
                </c:pt>
                <c:pt idx="61">
                  <c:v>22</c:v>
                </c:pt>
                <c:pt idx="62">
                  <c:v>11</c:v>
                </c:pt>
                <c:pt idx="63">
                  <c:v>14</c:v>
                </c:pt>
                <c:pt idx="64">
                  <c:v>13</c:v>
                </c:pt>
                <c:pt idx="65">
                  <c:v>16</c:v>
                </c:pt>
                <c:pt idx="66">
                  <c:v>17</c:v>
                </c:pt>
                <c:pt idx="67">
                  <c:v>10</c:v>
                </c:pt>
                <c:pt idx="68">
                  <c:v>15</c:v>
                </c:pt>
                <c:pt idx="69">
                  <c:v>9</c:v>
                </c:pt>
                <c:pt idx="70">
                  <c:v>10</c:v>
                </c:pt>
                <c:pt idx="71">
                  <c:v>11</c:v>
                </c:pt>
                <c:pt idx="72">
                  <c:v>35</c:v>
                </c:pt>
                <c:pt idx="73">
                  <c:v>13</c:v>
                </c:pt>
                <c:pt idx="74">
                  <c:v>11</c:v>
                </c:pt>
                <c:pt idx="75">
                  <c:v>28</c:v>
                </c:pt>
                <c:pt idx="76">
                  <c:v>21</c:v>
                </c:pt>
                <c:pt idx="77">
                  <c:v>16</c:v>
                </c:pt>
                <c:pt idx="78">
                  <c:v>25</c:v>
                </c:pt>
                <c:pt idx="79">
                  <c:v>21</c:v>
                </c:pt>
                <c:pt idx="80">
                  <c:v>17</c:v>
                </c:pt>
                <c:pt idx="81">
                  <c:v>11</c:v>
                </c:pt>
                <c:pt idx="82">
                  <c:v>30</c:v>
                </c:pt>
                <c:pt idx="83">
                  <c:v>18</c:v>
                </c:pt>
                <c:pt idx="84">
                  <c:v>12</c:v>
                </c:pt>
                <c:pt idx="85">
                  <c:v>12</c:v>
                </c:pt>
                <c:pt idx="86">
                  <c:v>12</c:v>
                </c:pt>
                <c:pt idx="87">
                  <c:v>57</c:v>
                </c:pt>
                <c:pt idx="88">
                  <c:v>9</c:v>
                </c:pt>
                <c:pt idx="89">
                  <c:v>10</c:v>
                </c:pt>
                <c:pt idx="90">
                  <c:v>10</c:v>
                </c:pt>
                <c:pt idx="91">
                  <c:v>18</c:v>
                </c:pt>
                <c:pt idx="92">
                  <c:v>17</c:v>
                </c:pt>
                <c:pt idx="93">
                  <c:v>19</c:v>
                </c:pt>
                <c:pt idx="94">
                  <c:v>10</c:v>
                </c:pt>
                <c:pt idx="95">
                  <c:v>12</c:v>
                </c:pt>
                <c:pt idx="96">
                  <c:v>51</c:v>
                </c:pt>
                <c:pt idx="97">
                  <c:v>10</c:v>
                </c:pt>
                <c:pt idx="98">
                  <c:v>10</c:v>
                </c:pt>
                <c:pt idx="99">
                  <c:v>18</c:v>
                </c:pt>
              </c:numCache>
            </c:numRef>
          </c:yVal>
          <c:smooth val="1"/>
          <c:extLst>
            <c:ext xmlns:c16="http://schemas.microsoft.com/office/drawing/2014/chart" uri="{C3380CC4-5D6E-409C-BE32-E72D297353CC}">
              <c16:uniqueId val="{00000000-D04F-49C3-A4AD-3A142EA79753}"/>
            </c:ext>
          </c:extLst>
        </c:ser>
        <c:dLbls>
          <c:showLegendKey val="0"/>
          <c:showVal val="0"/>
          <c:showCatName val="0"/>
          <c:showSerName val="0"/>
          <c:showPercent val="0"/>
          <c:showBubbleSize val="0"/>
        </c:dLbls>
        <c:axId val="329974112"/>
        <c:axId val="329974440"/>
      </c:scatterChart>
      <c:scatterChart>
        <c:scatterStyle val="smoothMarker"/>
        <c:varyColors val="0"/>
        <c:ser>
          <c:idx val="1"/>
          <c:order val="1"/>
          <c:tx>
            <c:strRef>
              <c:f>simpleMazeData!$I$1</c:f>
              <c:strCache>
                <c:ptCount val="1"/>
                <c:pt idx="0">
                  <c:v>Time (ms)</c:v>
                </c:pt>
              </c:strCache>
            </c:strRef>
          </c:tx>
          <c:spPr>
            <a:ln w="19050" cap="rnd">
              <a:solidFill>
                <a:schemeClr val="accent2"/>
              </a:solidFill>
              <a:round/>
            </a:ln>
            <a:effectLst/>
          </c:spPr>
          <c:marker>
            <c:symbol val="none"/>
          </c:marker>
          <c:xVal>
            <c:numRef>
              <c:f>simpleMazeData!$A$2:$A$101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simpleMazeData!$I$2:$I$101</c:f>
              <c:numCache>
                <c:formatCode>General</c:formatCode>
                <c:ptCount val="100"/>
                <c:pt idx="0">
                  <c:v>50</c:v>
                </c:pt>
                <c:pt idx="1">
                  <c:v>7</c:v>
                </c:pt>
                <c:pt idx="2">
                  <c:v>13</c:v>
                </c:pt>
                <c:pt idx="3">
                  <c:v>13</c:v>
                </c:pt>
                <c:pt idx="4">
                  <c:v>13</c:v>
                </c:pt>
                <c:pt idx="5">
                  <c:v>5</c:v>
                </c:pt>
                <c:pt idx="6">
                  <c:v>3</c:v>
                </c:pt>
                <c:pt idx="7">
                  <c:v>6</c:v>
                </c:pt>
                <c:pt idx="8">
                  <c:v>5</c:v>
                </c:pt>
                <c:pt idx="9">
                  <c:v>6</c:v>
                </c:pt>
                <c:pt idx="10">
                  <c:v>6</c:v>
                </c:pt>
                <c:pt idx="11">
                  <c:v>4</c:v>
                </c:pt>
                <c:pt idx="12">
                  <c:v>7</c:v>
                </c:pt>
                <c:pt idx="13">
                  <c:v>8</c:v>
                </c:pt>
                <c:pt idx="14">
                  <c:v>8</c:v>
                </c:pt>
                <c:pt idx="15">
                  <c:v>9</c:v>
                </c:pt>
                <c:pt idx="16">
                  <c:v>18</c:v>
                </c:pt>
                <c:pt idx="17">
                  <c:v>7</c:v>
                </c:pt>
                <c:pt idx="18">
                  <c:v>8</c:v>
                </c:pt>
                <c:pt idx="19">
                  <c:v>6</c:v>
                </c:pt>
                <c:pt idx="20">
                  <c:v>4</c:v>
                </c:pt>
                <c:pt idx="21">
                  <c:v>5</c:v>
                </c:pt>
                <c:pt idx="22">
                  <c:v>8</c:v>
                </c:pt>
                <c:pt idx="23">
                  <c:v>7</c:v>
                </c:pt>
                <c:pt idx="24">
                  <c:v>7</c:v>
                </c:pt>
                <c:pt idx="25">
                  <c:v>8</c:v>
                </c:pt>
                <c:pt idx="26">
                  <c:v>7</c:v>
                </c:pt>
                <c:pt idx="27">
                  <c:v>6</c:v>
                </c:pt>
                <c:pt idx="28">
                  <c:v>9</c:v>
                </c:pt>
                <c:pt idx="29">
                  <c:v>6</c:v>
                </c:pt>
                <c:pt idx="30">
                  <c:v>8</c:v>
                </c:pt>
                <c:pt idx="31">
                  <c:v>8</c:v>
                </c:pt>
                <c:pt idx="32">
                  <c:v>15</c:v>
                </c:pt>
                <c:pt idx="33">
                  <c:v>9</c:v>
                </c:pt>
                <c:pt idx="34">
                  <c:v>9</c:v>
                </c:pt>
                <c:pt idx="35">
                  <c:v>10</c:v>
                </c:pt>
                <c:pt idx="36">
                  <c:v>4</c:v>
                </c:pt>
                <c:pt idx="37">
                  <c:v>7</c:v>
                </c:pt>
                <c:pt idx="38">
                  <c:v>4</c:v>
                </c:pt>
                <c:pt idx="39">
                  <c:v>3</c:v>
                </c:pt>
                <c:pt idx="40">
                  <c:v>4</c:v>
                </c:pt>
                <c:pt idx="41">
                  <c:v>3</c:v>
                </c:pt>
                <c:pt idx="42">
                  <c:v>4</c:v>
                </c:pt>
                <c:pt idx="43">
                  <c:v>7</c:v>
                </c:pt>
                <c:pt idx="44">
                  <c:v>4</c:v>
                </c:pt>
                <c:pt idx="45">
                  <c:v>5</c:v>
                </c:pt>
                <c:pt idx="46">
                  <c:v>6</c:v>
                </c:pt>
                <c:pt idx="47">
                  <c:v>18</c:v>
                </c:pt>
                <c:pt idx="48">
                  <c:v>5</c:v>
                </c:pt>
                <c:pt idx="49">
                  <c:v>6</c:v>
                </c:pt>
                <c:pt idx="50">
                  <c:v>5</c:v>
                </c:pt>
                <c:pt idx="51">
                  <c:v>5</c:v>
                </c:pt>
                <c:pt idx="52">
                  <c:v>10</c:v>
                </c:pt>
                <c:pt idx="53">
                  <c:v>10</c:v>
                </c:pt>
                <c:pt idx="54">
                  <c:v>7</c:v>
                </c:pt>
                <c:pt idx="55">
                  <c:v>7</c:v>
                </c:pt>
                <c:pt idx="56">
                  <c:v>6</c:v>
                </c:pt>
                <c:pt idx="57">
                  <c:v>4</c:v>
                </c:pt>
                <c:pt idx="58">
                  <c:v>5</c:v>
                </c:pt>
                <c:pt idx="59">
                  <c:v>7</c:v>
                </c:pt>
                <c:pt idx="60">
                  <c:v>6</c:v>
                </c:pt>
                <c:pt idx="61">
                  <c:v>8</c:v>
                </c:pt>
                <c:pt idx="62">
                  <c:v>8</c:v>
                </c:pt>
                <c:pt idx="63">
                  <c:v>6</c:v>
                </c:pt>
                <c:pt idx="64">
                  <c:v>7</c:v>
                </c:pt>
                <c:pt idx="65">
                  <c:v>5</c:v>
                </c:pt>
                <c:pt idx="66">
                  <c:v>6</c:v>
                </c:pt>
                <c:pt idx="67">
                  <c:v>7</c:v>
                </c:pt>
                <c:pt idx="68">
                  <c:v>13</c:v>
                </c:pt>
                <c:pt idx="69">
                  <c:v>5</c:v>
                </c:pt>
                <c:pt idx="70">
                  <c:v>9</c:v>
                </c:pt>
                <c:pt idx="71">
                  <c:v>6</c:v>
                </c:pt>
                <c:pt idx="72">
                  <c:v>8</c:v>
                </c:pt>
                <c:pt idx="73">
                  <c:v>4</c:v>
                </c:pt>
                <c:pt idx="74">
                  <c:v>8</c:v>
                </c:pt>
                <c:pt idx="75">
                  <c:v>7</c:v>
                </c:pt>
                <c:pt idx="76">
                  <c:v>5</c:v>
                </c:pt>
                <c:pt idx="77">
                  <c:v>7</c:v>
                </c:pt>
                <c:pt idx="78">
                  <c:v>4</c:v>
                </c:pt>
                <c:pt idx="79">
                  <c:v>5</c:v>
                </c:pt>
                <c:pt idx="80">
                  <c:v>4</c:v>
                </c:pt>
                <c:pt idx="81">
                  <c:v>7</c:v>
                </c:pt>
                <c:pt idx="82">
                  <c:v>6</c:v>
                </c:pt>
                <c:pt idx="83">
                  <c:v>7</c:v>
                </c:pt>
                <c:pt idx="84">
                  <c:v>7</c:v>
                </c:pt>
                <c:pt idx="85">
                  <c:v>8</c:v>
                </c:pt>
                <c:pt idx="86">
                  <c:v>7</c:v>
                </c:pt>
                <c:pt idx="87">
                  <c:v>5</c:v>
                </c:pt>
                <c:pt idx="88">
                  <c:v>4</c:v>
                </c:pt>
                <c:pt idx="89">
                  <c:v>5</c:v>
                </c:pt>
                <c:pt idx="90">
                  <c:v>5</c:v>
                </c:pt>
                <c:pt idx="91">
                  <c:v>4</c:v>
                </c:pt>
                <c:pt idx="92">
                  <c:v>10</c:v>
                </c:pt>
                <c:pt idx="93">
                  <c:v>13</c:v>
                </c:pt>
                <c:pt idx="94">
                  <c:v>8</c:v>
                </c:pt>
                <c:pt idx="95">
                  <c:v>6</c:v>
                </c:pt>
                <c:pt idx="96">
                  <c:v>7</c:v>
                </c:pt>
                <c:pt idx="97">
                  <c:v>7</c:v>
                </c:pt>
                <c:pt idx="98">
                  <c:v>7</c:v>
                </c:pt>
                <c:pt idx="99">
                  <c:v>8</c:v>
                </c:pt>
              </c:numCache>
            </c:numRef>
          </c:yVal>
          <c:smooth val="1"/>
          <c:extLst>
            <c:ext xmlns:c16="http://schemas.microsoft.com/office/drawing/2014/chart" uri="{C3380CC4-5D6E-409C-BE32-E72D297353CC}">
              <c16:uniqueId val="{00000001-D04F-49C3-A4AD-3A142EA79753}"/>
            </c:ext>
          </c:extLst>
        </c:ser>
        <c:dLbls>
          <c:showLegendKey val="0"/>
          <c:showVal val="0"/>
          <c:showCatName val="0"/>
          <c:showSerName val="0"/>
          <c:showPercent val="0"/>
          <c:showBubbleSize val="0"/>
        </c:dLbls>
        <c:axId val="681236584"/>
        <c:axId val="681236256"/>
      </c:scatterChart>
      <c:valAx>
        <c:axId val="329974112"/>
        <c:scaling>
          <c:orientation val="minMax"/>
          <c:max val="100"/>
        </c:scaling>
        <c:delete val="0"/>
        <c:axPos val="b"/>
        <c:majorGridlines>
          <c:spPr>
            <a:ln w="9525" cap="flat" cmpd="sng" algn="ctr">
              <a:solidFill>
                <a:schemeClr val="tx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440"/>
        <c:crosses val="autoZero"/>
        <c:crossBetween val="midCat"/>
      </c:valAx>
      <c:valAx>
        <c:axId val="329974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Step</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112"/>
        <c:crosses val="autoZero"/>
        <c:crossBetween val="midCat"/>
      </c:valAx>
      <c:valAx>
        <c:axId val="681236256"/>
        <c:scaling>
          <c:orientation val="minMax"/>
        </c:scaling>
        <c:delete val="0"/>
        <c:axPos val="r"/>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1236584"/>
        <c:crosses val="max"/>
        <c:crossBetween val="midCat"/>
      </c:valAx>
      <c:valAx>
        <c:axId val="681236584"/>
        <c:scaling>
          <c:orientation val="minMax"/>
        </c:scaling>
        <c:delete val="1"/>
        <c:axPos val="b"/>
        <c:numFmt formatCode="General" sourceLinked="1"/>
        <c:majorTickMark val="out"/>
        <c:minorTickMark val="none"/>
        <c:tickLblPos val="nextTo"/>
        <c:crossAx val="681236256"/>
        <c:crosses val="autoZero"/>
        <c:crossBetween val="midCat"/>
      </c:valAx>
      <c:spPr>
        <a:noFill/>
        <a:ln>
          <a:noFill/>
        </a:ln>
        <a:effectLst/>
      </c:spPr>
    </c:plotArea>
    <c:legend>
      <c:legendPos val="r"/>
      <c:layout>
        <c:manualLayout>
          <c:xMode val="edge"/>
          <c:yMode val="edge"/>
          <c:x val="0.13458113578963007"/>
          <c:y val="9.3378900554097408E-2"/>
          <c:w val="0.69049748056257121"/>
          <c:h val="9.143627879848349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Simple Maze Q-learning </a:t>
            </a:r>
            <a:r>
              <a:rPr lang="en-US" baseline="0"/>
              <a:t>(Rewards)</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7747981973951376E-2"/>
          <c:y val="0.17171296296296296"/>
          <c:w val="0.80496567498638127"/>
          <c:h val="0.62271617089530473"/>
        </c:manualLayout>
      </c:layout>
      <c:scatterChart>
        <c:scatterStyle val="smoothMarker"/>
        <c:varyColors val="0"/>
        <c:ser>
          <c:idx val="0"/>
          <c:order val="0"/>
          <c:tx>
            <c:strRef>
              <c:f>simpleMazeData!$J$1</c:f>
              <c:strCache>
                <c:ptCount val="1"/>
                <c:pt idx="0">
                  <c:v>Rewards</c:v>
                </c:pt>
              </c:strCache>
            </c:strRef>
          </c:tx>
          <c:spPr>
            <a:ln w="19050" cap="rnd">
              <a:solidFill>
                <a:schemeClr val="accent1"/>
              </a:solidFill>
              <a:round/>
            </a:ln>
            <a:effectLst/>
          </c:spPr>
          <c:marker>
            <c:symbol val="none"/>
          </c:marker>
          <c:xVal>
            <c:numRef>
              <c:f>simpleMazeData!$A$2:$A$101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simpleMazeData!$J$2:$J$101</c:f>
              <c:numCache>
                <c:formatCode>General</c:formatCode>
                <c:ptCount val="100"/>
                <c:pt idx="0">
                  <c:v>69</c:v>
                </c:pt>
                <c:pt idx="1">
                  <c:v>77</c:v>
                </c:pt>
                <c:pt idx="2">
                  <c:v>58</c:v>
                </c:pt>
                <c:pt idx="3">
                  <c:v>77</c:v>
                </c:pt>
                <c:pt idx="4">
                  <c:v>85</c:v>
                </c:pt>
                <c:pt idx="5">
                  <c:v>87</c:v>
                </c:pt>
                <c:pt idx="6">
                  <c:v>74</c:v>
                </c:pt>
                <c:pt idx="7">
                  <c:v>70</c:v>
                </c:pt>
                <c:pt idx="8">
                  <c:v>84</c:v>
                </c:pt>
                <c:pt idx="9">
                  <c:v>92</c:v>
                </c:pt>
                <c:pt idx="10">
                  <c:v>92</c:v>
                </c:pt>
                <c:pt idx="11">
                  <c:v>92</c:v>
                </c:pt>
                <c:pt idx="12">
                  <c:v>90</c:v>
                </c:pt>
                <c:pt idx="13">
                  <c:v>87</c:v>
                </c:pt>
                <c:pt idx="14">
                  <c:v>80</c:v>
                </c:pt>
                <c:pt idx="15">
                  <c:v>91</c:v>
                </c:pt>
                <c:pt idx="16">
                  <c:v>59</c:v>
                </c:pt>
                <c:pt idx="17">
                  <c:v>92</c:v>
                </c:pt>
                <c:pt idx="18">
                  <c:v>79</c:v>
                </c:pt>
                <c:pt idx="19">
                  <c:v>92</c:v>
                </c:pt>
                <c:pt idx="20">
                  <c:v>80</c:v>
                </c:pt>
                <c:pt idx="21">
                  <c:v>86</c:v>
                </c:pt>
                <c:pt idx="22">
                  <c:v>57</c:v>
                </c:pt>
                <c:pt idx="23">
                  <c:v>76</c:v>
                </c:pt>
                <c:pt idx="24">
                  <c:v>91</c:v>
                </c:pt>
                <c:pt idx="25">
                  <c:v>92</c:v>
                </c:pt>
                <c:pt idx="26">
                  <c:v>92</c:v>
                </c:pt>
                <c:pt idx="27">
                  <c:v>89</c:v>
                </c:pt>
                <c:pt idx="28">
                  <c:v>83</c:v>
                </c:pt>
                <c:pt idx="29">
                  <c:v>67</c:v>
                </c:pt>
                <c:pt idx="30">
                  <c:v>85</c:v>
                </c:pt>
                <c:pt idx="31">
                  <c:v>92</c:v>
                </c:pt>
                <c:pt idx="32">
                  <c:v>83</c:v>
                </c:pt>
                <c:pt idx="33">
                  <c:v>92</c:v>
                </c:pt>
                <c:pt idx="34">
                  <c:v>91</c:v>
                </c:pt>
                <c:pt idx="35">
                  <c:v>90</c:v>
                </c:pt>
                <c:pt idx="36">
                  <c:v>78</c:v>
                </c:pt>
                <c:pt idx="37">
                  <c:v>91</c:v>
                </c:pt>
                <c:pt idx="38">
                  <c:v>57</c:v>
                </c:pt>
                <c:pt idx="39">
                  <c:v>90</c:v>
                </c:pt>
                <c:pt idx="40">
                  <c:v>79</c:v>
                </c:pt>
                <c:pt idx="41">
                  <c:v>91</c:v>
                </c:pt>
                <c:pt idx="42">
                  <c:v>89</c:v>
                </c:pt>
                <c:pt idx="43">
                  <c:v>81</c:v>
                </c:pt>
                <c:pt idx="44">
                  <c:v>52</c:v>
                </c:pt>
                <c:pt idx="45">
                  <c:v>74</c:v>
                </c:pt>
                <c:pt idx="46">
                  <c:v>93</c:v>
                </c:pt>
                <c:pt idx="47">
                  <c:v>89</c:v>
                </c:pt>
                <c:pt idx="48">
                  <c:v>93</c:v>
                </c:pt>
                <c:pt idx="49">
                  <c:v>88</c:v>
                </c:pt>
                <c:pt idx="50">
                  <c:v>88</c:v>
                </c:pt>
                <c:pt idx="51">
                  <c:v>80</c:v>
                </c:pt>
                <c:pt idx="52">
                  <c:v>57</c:v>
                </c:pt>
                <c:pt idx="53">
                  <c:v>90</c:v>
                </c:pt>
                <c:pt idx="54">
                  <c:v>84</c:v>
                </c:pt>
                <c:pt idx="55">
                  <c:v>71</c:v>
                </c:pt>
                <c:pt idx="56">
                  <c:v>85</c:v>
                </c:pt>
                <c:pt idx="57">
                  <c:v>93</c:v>
                </c:pt>
                <c:pt idx="58">
                  <c:v>84</c:v>
                </c:pt>
                <c:pt idx="59">
                  <c:v>84</c:v>
                </c:pt>
                <c:pt idx="60">
                  <c:v>90</c:v>
                </c:pt>
                <c:pt idx="61">
                  <c:v>80</c:v>
                </c:pt>
                <c:pt idx="62">
                  <c:v>91</c:v>
                </c:pt>
                <c:pt idx="63">
                  <c:v>88</c:v>
                </c:pt>
                <c:pt idx="64">
                  <c:v>89</c:v>
                </c:pt>
                <c:pt idx="65">
                  <c:v>86</c:v>
                </c:pt>
                <c:pt idx="66">
                  <c:v>85</c:v>
                </c:pt>
                <c:pt idx="67">
                  <c:v>92</c:v>
                </c:pt>
                <c:pt idx="68">
                  <c:v>87</c:v>
                </c:pt>
                <c:pt idx="69">
                  <c:v>93</c:v>
                </c:pt>
                <c:pt idx="70">
                  <c:v>92</c:v>
                </c:pt>
                <c:pt idx="71">
                  <c:v>91</c:v>
                </c:pt>
                <c:pt idx="72">
                  <c:v>67</c:v>
                </c:pt>
                <c:pt idx="73">
                  <c:v>89</c:v>
                </c:pt>
                <c:pt idx="74">
                  <c:v>91</c:v>
                </c:pt>
                <c:pt idx="75">
                  <c:v>74</c:v>
                </c:pt>
                <c:pt idx="76">
                  <c:v>81</c:v>
                </c:pt>
                <c:pt idx="77">
                  <c:v>86</c:v>
                </c:pt>
                <c:pt idx="78">
                  <c:v>77</c:v>
                </c:pt>
                <c:pt idx="79">
                  <c:v>81</c:v>
                </c:pt>
                <c:pt idx="80">
                  <c:v>85</c:v>
                </c:pt>
                <c:pt idx="81">
                  <c:v>91</c:v>
                </c:pt>
                <c:pt idx="82">
                  <c:v>72</c:v>
                </c:pt>
                <c:pt idx="83">
                  <c:v>84</c:v>
                </c:pt>
                <c:pt idx="84">
                  <c:v>90</c:v>
                </c:pt>
                <c:pt idx="85">
                  <c:v>90</c:v>
                </c:pt>
                <c:pt idx="86">
                  <c:v>90</c:v>
                </c:pt>
                <c:pt idx="87">
                  <c:v>45</c:v>
                </c:pt>
                <c:pt idx="88">
                  <c:v>93</c:v>
                </c:pt>
                <c:pt idx="89">
                  <c:v>92</c:v>
                </c:pt>
                <c:pt idx="90">
                  <c:v>92</c:v>
                </c:pt>
                <c:pt idx="91">
                  <c:v>84</c:v>
                </c:pt>
                <c:pt idx="92">
                  <c:v>85</c:v>
                </c:pt>
                <c:pt idx="93">
                  <c:v>83</c:v>
                </c:pt>
                <c:pt idx="94">
                  <c:v>92</c:v>
                </c:pt>
                <c:pt idx="95">
                  <c:v>90</c:v>
                </c:pt>
                <c:pt idx="96">
                  <c:v>51</c:v>
                </c:pt>
                <c:pt idx="97">
                  <c:v>92</c:v>
                </c:pt>
                <c:pt idx="98">
                  <c:v>92</c:v>
                </c:pt>
                <c:pt idx="99">
                  <c:v>84</c:v>
                </c:pt>
              </c:numCache>
            </c:numRef>
          </c:yVal>
          <c:smooth val="1"/>
          <c:extLst>
            <c:ext xmlns:c16="http://schemas.microsoft.com/office/drawing/2014/chart" uri="{C3380CC4-5D6E-409C-BE32-E72D297353CC}">
              <c16:uniqueId val="{00000000-7008-4A35-BAEE-0489962A23E3}"/>
            </c:ext>
          </c:extLst>
        </c:ser>
        <c:dLbls>
          <c:showLegendKey val="0"/>
          <c:showVal val="0"/>
          <c:showCatName val="0"/>
          <c:showSerName val="0"/>
          <c:showPercent val="0"/>
          <c:showBubbleSize val="0"/>
        </c:dLbls>
        <c:axId val="329974112"/>
        <c:axId val="329974440"/>
      </c:scatterChart>
      <c:valAx>
        <c:axId val="329974112"/>
        <c:scaling>
          <c:orientation val="minMax"/>
          <c:max val="100"/>
        </c:scaling>
        <c:delete val="0"/>
        <c:axPos val="b"/>
        <c:majorGridlines>
          <c:spPr>
            <a:ln w="9525" cap="flat" cmpd="sng" algn="ctr">
              <a:solidFill>
                <a:schemeClr val="tx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440"/>
        <c:crosses val="autoZero"/>
        <c:crossBetween val="midCat"/>
      </c:valAx>
      <c:valAx>
        <c:axId val="329974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Rewards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974112"/>
        <c:crosses val="autoZero"/>
        <c:crossBetween val="midCat"/>
      </c:valAx>
      <c:spPr>
        <a:noFill/>
        <a:ln>
          <a:noFill/>
        </a:ln>
        <a:effectLst/>
      </c:spPr>
    </c:plotArea>
    <c:legend>
      <c:legendPos val="r"/>
      <c:layout>
        <c:manualLayout>
          <c:xMode val="edge"/>
          <c:yMode val="edge"/>
          <c:x val="0.13458113578963007"/>
          <c:y val="9.3378900554097408E-2"/>
          <c:w val="0.69049748056257121"/>
          <c:h val="9.143627879848349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Simple Maze Q-learning with Learning Rate</a:t>
            </a:r>
          </a:p>
          <a:p>
            <a:pPr>
              <a:defRPr/>
            </a:pPr>
            <a:r>
              <a:rPr lang="en-US"/>
              <a:t>(Gamma = 0.99)</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LR=0.93</c:v>
                </c:pt>
              </c:strCache>
            </c:strRef>
          </c:tx>
          <c:spPr>
            <a:ln w="19050" cap="rnd">
              <a:solidFill>
                <a:schemeClr val="accent1"/>
              </a:solidFill>
              <a:round/>
            </a:ln>
            <a:effectLst/>
          </c:spPr>
          <c:marker>
            <c:symbol val="none"/>
          </c:marker>
          <c:xVal>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Sheet1!$B$2:$B$101</c:f>
              <c:numCache>
                <c:formatCode>General</c:formatCode>
                <c:ptCount val="100"/>
                <c:pt idx="0">
                  <c:v>-42</c:v>
                </c:pt>
                <c:pt idx="1">
                  <c:v>4</c:v>
                </c:pt>
                <c:pt idx="2">
                  <c:v>86</c:v>
                </c:pt>
                <c:pt idx="3">
                  <c:v>52</c:v>
                </c:pt>
                <c:pt idx="4">
                  <c:v>72</c:v>
                </c:pt>
                <c:pt idx="5">
                  <c:v>78</c:v>
                </c:pt>
                <c:pt idx="6">
                  <c:v>64</c:v>
                </c:pt>
                <c:pt idx="7">
                  <c:v>76</c:v>
                </c:pt>
                <c:pt idx="8">
                  <c:v>84</c:v>
                </c:pt>
                <c:pt idx="9">
                  <c:v>91</c:v>
                </c:pt>
                <c:pt idx="10">
                  <c:v>89</c:v>
                </c:pt>
                <c:pt idx="11">
                  <c:v>91</c:v>
                </c:pt>
                <c:pt idx="12">
                  <c:v>89</c:v>
                </c:pt>
                <c:pt idx="13">
                  <c:v>90</c:v>
                </c:pt>
                <c:pt idx="14">
                  <c:v>88</c:v>
                </c:pt>
                <c:pt idx="15">
                  <c:v>92</c:v>
                </c:pt>
                <c:pt idx="16">
                  <c:v>84</c:v>
                </c:pt>
                <c:pt idx="17">
                  <c:v>66</c:v>
                </c:pt>
                <c:pt idx="18">
                  <c:v>73</c:v>
                </c:pt>
                <c:pt idx="19">
                  <c:v>75</c:v>
                </c:pt>
                <c:pt idx="20">
                  <c:v>82</c:v>
                </c:pt>
                <c:pt idx="21">
                  <c:v>-9</c:v>
                </c:pt>
                <c:pt idx="22">
                  <c:v>86</c:v>
                </c:pt>
                <c:pt idx="23">
                  <c:v>87</c:v>
                </c:pt>
                <c:pt idx="24">
                  <c:v>90</c:v>
                </c:pt>
                <c:pt idx="25">
                  <c:v>93</c:v>
                </c:pt>
                <c:pt idx="26">
                  <c:v>83</c:v>
                </c:pt>
                <c:pt idx="27">
                  <c:v>44</c:v>
                </c:pt>
                <c:pt idx="28">
                  <c:v>92</c:v>
                </c:pt>
                <c:pt idx="29">
                  <c:v>90</c:v>
                </c:pt>
                <c:pt idx="30">
                  <c:v>88</c:v>
                </c:pt>
                <c:pt idx="31">
                  <c:v>88</c:v>
                </c:pt>
                <c:pt idx="32">
                  <c:v>82</c:v>
                </c:pt>
                <c:pt idx="33">
                  <c:v>92</c:v>
                </c:pt>
                <c:pt idx="34">
                  <c:v>91</c:v>
                </c:pt>
                <c:pt idx="35">
                  <c:v>89</c:v>
                </c:pt>
                <c:pt idx="36">
                  <c:v>80</c:v>
                </c:pt>
                <c:pt idx="37">
                  <c:v>88</c:v>
                </c:pt>
                <c:pt idx="38">
                  <c:v>64</c:v>
                </c:pt>
                <c:pt idx="39">
                  <c:v>-46</c:v>
                </c:pt>
                <c:pt idx="40">
                  <c:v>82</c:v>
                </c:pt>
                <c:pt idx="41">
                  <c:v>89</c:v>
                </c:pt>
                <c:pt idx="42">
                  <c:v>92</c:v>
                </c:pt>
                <c:pt idx="43">
                  <c:v>71</c:v>
                </c:pt>
                <c:pt idx="44">
                  <c:v>73</c:v>
                </c:pt>
                <c:pt idx="45">
                  <c:v>92</c:v>
                </c:pt>
                <c:pt idx="46">
                  <c:v>81</c:v>
                </c:pt>
                <c:pt idx="47">
                  <c:v>90</c:v>
                </c:pt>
                <c:pt idx="48">
                  <c:v>80</c:v>
                </c:pt>
                <c:pt idx="49">
                  <c:v>92</c:v>
                </c:pt>
                <c:pt idx="50">
                  <c:v>91</c:v>
                </c:pt>
                <c:pt idx="51">
                  <c:v>85</c:v>
                </c:pt>
                <c:pt idx="52">
                  <c:v>90</c:v>
                </c:pt>
                <c:pt idx="53">
                  <c:v>92</c:v>
                </c:pt>
                <c:pt idx="54">
                  <c:v>93</c:v>
                </c:pt>
                <c:pt idx="55">
                  <c:v>90</c:v>
                </c:pt>
                <c:pt idx="56">
                  <c:v>87</c:v>
                </c:pt>
                <c:pt idx="57">
                  <c:v>91</c:v>
                </c:pt>
                <c:pt idx="58">
                  <c:v>91</c:v>
                </c:pt>
                <c:pt idx="59">
                  <c:v>93</c:v>
                </c:pt>
                <c:pt idx="60">
                  <c:v>92</c:v>
                </c:pt>
                <c:pt idx="61">
                  <c:v>86</c:v>
                </c:pt>
                <c:pt idx="62">
                  <c:v>87</c:v>
                </c:pt>
                <c:pt idx="63">
                  <c:v>88</c:v>
                </c:pt>
                <c:pt idx="64">
                  <c:v>92</c:v>
                </c:pt>
                <c:pt idx="65">
                  <c:v>91</c:v>
                </c:pt>
                <c:pt idx="66">
                  <c:v>87</c:v>
                </c:pt>
                <c:pt idx="67">
                  <c:v>92</c:v>
                </c:pt>
                <c:pt idx="68">
                  <c:v>82</c:v>
                </c:pt>
                <c:pt idx="69">
                  <c:v>93</c:v>
                </c:pt>
                <c:pt idx="70">
                  <c:v>79</c:v>
                </c:pt>
                <c:pt idx="71">
                  <c:v>81</c:v>
                </c:pt>
                <c:pt idx="72">
                  <c:v>83</c:v>
                </c:pt>
                <c:pt idx="73">
                  <c:v>91</c:v>
                </c:pt>
                <c:pt idx="74">
                  <c:v>91</c:v>
                </c:pt>
                <c:pt idx="75">
                  <c:v>88</c:v>
                </c:pt>
                <c:pt idx="76">
                  <c:v>91</c:v>
                </c:pt>
                <c:pt idx="77">
                  <c:v>81</c:v>
                </c:pt>
                <c:pt idx="78">
                  <c:v>88</c:v>
                </c:pt>
                <c:pt idx="79">
                  <c:v>90</c:v>
                </c:pt>
                <c:pt idx="80">
                  <c:v>86</c:v>
                </c:pt>
                <c:pt idx="81">
                  <c:v>92</c:v>
                </c:pt>
                <c:pt idx="82">
                  <c:v>91</c:v>
                </c:pt>
                <c:pt idx="83">
                  <c:v>81</c:v>
                </c:pt>
                <c:pt idx="84">
                  <c:v>81</c:v>
                </c:pt>
                <c:pt idx="85">
                  <c:v>93</c:v>
                </c:pt>
                <c:pt idx="86">
                  <c:v>87</c:v>
                </c:pt>
                <c:pt idx="87">
                  <c:v>85</c:v>
                </c:pt>
                <c:pt idx="88">
                  <c:v>78</c:v>
                </c:pt>
                <c:pt idx="89">
                  <c:v>91</c:v>
                </c:pt>
                <c:pt idx="90">
                  <c:v>85</c:v>
                </c:pt>
                <c:pt idx="91">
                  <c:v>92</c:v>
                </c:pt>
                <c:pt idx="92">
                  <c:v>86</c:v>
                </c:pt>
                <c:pt idx="93">
                  <c:v>86</c:v>
                </c:pt>
                <c:pt idx="94">
                  <c:v>75</c:v>
                </c:pt>
                <c:pt idx="95">
                  <c:v>84</c:v>
                </c:pt>
                <c:pt idx="96">
                  <c:v>93</c:v>
                </c:pt>
                <c:pt idx="97">
                  <c:v>89</c:v>
                </c:pt>
                <c:pt idx="98">
                  <c:v>93</c:v>
                </c:pt>
                <c:pt idx="99">
                  <c:v>88</c:v>
                </c:pt>
              </c:numCache>
            </c:numRef>
          </c:yVal>
          <c:smooth val="1"/>
          <c:extLst>
            <c:ext xmlns:c16="http://schemas.microsoft.com/office/drawing/2014/chart" uri="{C3380CC4-5D6E-409C-BE32-E72D297353CC}">
              <c16:uniqueId val="{00000000-31DF-41B2-8F68-99217F3C1B7C}"/>
            </c:ext>
          </c:extLst>
        </c:ser>
        <c:ser>
          <c:idx val="1"/>
          <c:order val="1"/>
          <c:tx>
            <c:strRef>
              <c:f>Sheet1!$C$1</c:f>
              <c:strCache>
                <c:ptCount val="1"/>
                <c:pt idx="0">
                  <c:v>LR=0.94</c:v>
                </c:pt>
              </c:strCache>
            </c:strRef>
          </c:tx>
          <c:spPr>
            <a:ln w="19050" cap="rnd">
              <a:solidFill>
                <a:schemeClr val="accent2"/>
              </a:solidFill>
              <a:round/>
            </a:ln>
            <a:effectLst/>
          </c:spPr>
          <c:marker>
            <c:symbol val="none"/>
          </c:marker>
          <c:xVal>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Sheet1!$C$2:$C$101</c:f>
              <c:numCache>
                <c:formatCode>General</c:formatCode>
                <c:ptCount val="100"/>
                <c:pt idx="0">
                  <c:v>52</c:v>
                </c:pt>
                <c:pt idx="1">
                  <c:v>37</c:v>
                </c:pt>
                <c:pt idx="2">
                  <c:v>16</c:v>
                </c:pt>
                <c:pt idx="3">
                  <c:v>80</c:v>
                </c:pt>
                <c:pt idx="4">
                  <c:v>40</c:v>
                </c:pt>
                <c:pt idx="5">
                  <c:v>78</c:v>
                </c:pt>
                <c:pt idx="6">
                  <c:v>65</c:v>
                </c:pt>
                <c:pt idx="7">
                  <c:v>68</c:v>
                </c:pt>
                <c:pt idx="8">
                  <c:v>36</c:v>
                </c:pt>
                <c:pt idx="9">
                  <c:v>92</c:v>
                </c:pt>
                <c:pt idx="10">
                  <c:v>79</c:v>
                </c:pt>
                <c:pt idx="11">
                  <c:v>-14</c:v>
                </c:pt>
                <c:pt idx="12">
                  <c:v>92</c:v>
                </c:pt>
                <c:pt idx="13">
                  <c:v>84</c:v>
                </c:pt>
                <c:pt idx="14">
                  <c:v>90</c:v>
                </c:pt>
                <c:pt idx="15">
                  <c:v>90</c:v>
                </c:pt>
                <c:pt idx="16">
                  <c:v>90</c:v>
                </c:pt>
                <c:pt idx="17">
                  <c:v>79</c:v>
                </c:pt>
                <c:pt idx="18">
                  <c:v>63</c:v>
                </c:pt>
                <c:pt idx="19">
                  <c:v>88</c:v>
                </c:pt>
                <c:pt idx="20">
                  <c:v>58</c:v>
                </c:pt>
                <c:pt idx="21">
                  <c:v>88</c:v>
                </c:pt>
                <c:pt idx="22">
                  <c:v>81</c:v>
                </c:pt>
                <c:pt idx="23">
                  <c:v>89</c:v>
                </c:pt>
                <c:pt idx="24">
                  <c:v>89</c:v>
                </c:pt>
                <c:pt idx="25">
                  <c:v>65</c:v>
                </c:pt>
                <c:pt idx="26">
                  <c:v>89</c:v>
                </c:pt>
                <c:pt idx="27">
                  <c:v>93</c:v>
                </c:pt>
                <c:pt idx="28">
                  <c:v>82</c:v>
                </c:pt>
                <c:pt idx="29">
                  <c:v>83</c:v>
                </c:pt>
                <c:pt idx="30">
                  <c:v>89</c:v>
                </c:pt>
                <c:pt idx="31">
                  <c:v>90</c:v>
                </c:pt>
                <c:pt idx="32">
                  <c:v>92</c:v>
                </c:pt>
                <c:pt idx="33">
                  <c:v>87</c:v>
                </c:pt>
                <c:pt idx="34">
                  <c:v>91</c:v>
                </c:pt>
                <c:pt idx="35">
                  <c:v>88</c:v>
                </c:pt>
                <c:pt idx="36">
                  <c:v>88</c:v>
                </c:pt>
                <c:pt idx="37">
                  <c:v>87</c:v>
                </c:pt>
                <c:pt idx="38">
                  <c:v>90</c:v>
                </c:pt>
                <c:pt idx="39">
                  <c:v>80</c:v>
                </c:pt>
                <c:pt idx="40">
                  <c:v>93</c:v>
                </c:pt>
                <c:pt idx="41">
                  <c:v>87</c:v>
                </c:pt>
                <c:pt idx="42">
                  <c:v>93</c:v>
                </c:pt>
                <c:pt idx="43">
                  <c:v>50</c:v>
                </c:pt>
                <c:pt idx="44">
                  <c:v>90</c:v>
                </c:pt>
                <c:pt idx="45">
                  <c:v>91</c:v>
                </c:pt>
                <c:pt idx="46">
                  <c:v>89</c:v>
                </c:pt>
                <c:pt idx="47">
                  <c:v>87</c:v>
                </c:pt>
                <c:pt idx="48">
                  <c:v>88</c:v>
                </c:pt>
                <c:pt idx="49">
                  <c:v>69</c:v>
                </c:pt>
                <c:pt idx="50">
                  <c:v>89</c:v>
                </c:pt>
                <c:pt idx="51">
                  <c:v>79</c:v>
                </c:pt>
                <c:pt idx="52">
                  <c:v>82</c:v>
                </c:pt>
                <c:pt idx="53">
                  <c:v>81</c:v>
                </c:pt>
                <c:pt idx="54">
                  <c:v>78</c:v>
                </c:pt>
                <c:pt idx="55">
                  <c:v>89</c:v>
                </c:pt>
                <c:pt idx="56">
                  <c:v>83</c:v>
                </c:pt>
                <c:pt idx="57">
                  <c:v>90</c:v>
                </c:pt>
                <c:pt idx="58">
                  <c:v>86</c:v>
                </c:pt>
                <c:pt idx="59">
                  <c:v>79</c:v>
                </c:pt>
                <c:pt idx="60">
                  <c:v>90</c:v>
                </c:pt>
                <c:pt idx="61">
                  <c:v>88</c:v>
                </c:pt>
                <c:pt idx="62">
                  <c:v>85</c:v>
                </c:pt>
                <c:pt idx="63">
                  <c:v>72</c:v>
                </c:pt>
                <c:pt idx="64">
                  <c:v>86</c:v>
                </c:pt>
                <c:pt idx="65">
                  <c:v>92</c:v>
                </c:pt>
                <c:pt idx="66">
                  <c:v>91</c:v>
                </c:pt>
                <c:pt idx="67">
                  <c:v>92</c:v>
                </c:pt>
                <c:pt idx="68">
                  <c:v>88</c:v>
                </c:pt>
                <c:pt idx="69">
                  <c:v>90</c:v>
                </c:pt>
                <c:pt idx="70">
                  <c:v>82</c:v>
                </c:pt>
                <c:pt idx="71">
                  <c:v>90</c:v>
                </c:pt>
                <c:pt idx="72">
                  <c:v>86</c:v>
                </c:pt>
                <c:pt idx="73">
                  <c:v>84</c:v>
                </c:pt>
                <c:pt idx="74">
                  <c:v>90</c:v>
                </c:pt>
                <c:pt idx="75">
                  <c:v>87</c:v>
                </c:pt>
                <c:pt idx="76">
                  <c:v>93</c:v>
                </c:pt>
                <c:pt idx="77">
                  <c:v>88</c:v>
                </c:pt>
                <c:pt idx="78">
                  <c:v>88</c:v>
                </c:pt>
                <c:pt idx="79">
                  <c:v>79</c:v>
                </c:pt>
                <c:pt idx="80">
                  <c:v>92</c:v>
                </c:pt>
                <c:pt idx="81">
                  <c:v>42</c:v>
                </c:pt>
                <c:pt idx="82">
                  <c:v>80</c:v>
                </c:pt>
                <c:pt idx="83">
                  <c:v>91</c:v>
                </c:pt>
                <c:pt idx="84">
                  <c:v>88</c:v>
                </c:pt>
                <c:pt idx="85">
                  <c:v>80</c:v>
                </c:pt>
                <c:pt idx="86">
                  <c:v>74</c:v>
                </c:pt>
                <c:pt idx="87">
                  <c:v>83</c:v>
                </c:pt>
                <c:pt idx="88">
                  <c:v>91</c:v>
                </c:pt>
                <c:pt idx="89">
                  <c:v>91</c:v>
                </c:pt>
                <c:pt idx="90">
                  <c:v>92</c:v>
                </c:pt>
                <c:pt idx="91">
                  <c:v>79</c:v>
                </c:pt>
                <c:pt idx="92">
                  <c:v>83</c:v>
                </c:pt>
                <c:pt idx="93">
                  <c:v>90</c:v>
                </c:pt>
                <c:pt idx="94">
                  <c:v>92</c:v>
                </c:pt>
                <c:pt idx="95">
                  <c:v>78</c:v>
                </c:pt>
                <c:pt idx="96">
                  <c:v>86</c:v>
                </c:pt>
                <c:pt idx="97">
                  <c:v>86</c:v>
                </c:pt>
                <c:pt idx="98">
                  <c:v>93</c:v>
                </c:pt>
                <c:pt idx="99">
                  <c:v>90</c:v>
                </c:pt>
              </c:numCache>
            </c:numRef>
          </c:yVal>
          <c:smooth val="1"/>
          <c:extLst>
            <c:ext xmlns:c16="http://schemas.microsoft.com/office/drawing/2014/chart" uri="{C3380CC4-5D6E-409C-BE32-E72D297353CC}">
              <c16:uniqueId val="{00000001-31DF-41B2-8F68-99217F3C1B7C}"/>
            </c:ext>
          </c:extLst>
        </c:ser>
        <c:ser>
          <c:idx val="2"/>
          <c:order val="2"/>
          <c:tx>
            <c:strRef>
              <c:f>Sheet1!$D$1</c:f>
              <c:strCache>
                <c:ptCount val="1"/>
                <c:pt idx="0">
                  <c:v>LR=0.95</c:v>
                </c:pt>
              </c:strCache>
            </c:strRef>
          </c:tx>
          <c:spPr>
            <a:ln w="19050" cap="rnd">
              <a:solidFill>
                <a:schemeClr val="accent3"/>
              </a:solidFill>
              <a:round/>
            </a:ln>
            <a:effectLst/>
          </c:spPr>
          <c:marker>
            <c:symbol val="none"/>
          </c:marker>
          <c:xVal>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Sheet1!$D$2:$D$101</c:f>
              <c:numCache>
                <c:formatCode>General</c:formatCode>
                <c:ptCount val="100"/>
                <c:pt idx="0">
                  <c:v>-3</c:v>
                </c:pt>
                <c:pt idx="1">
                  <c:v>43</c:v>
                </c:pt>
                <c:pt idx="2">
                  <c:v>54</c:v>
                </c:pt>
                <c:pt idx="3">
                  <c:v>41</c:v>
                </c:pt>
                <c:pt idx="4">
                  <c:v>80</c:v>
                </c:pt>
                <c:pt idx="5">
                  <c:v>73</c:v>
                </c:pt>
                <c:pt idx="6">
                  <c:v>86</c:v>
                </c:pt>
                <c:pt idx="7">
                  <c:v>91</c:v>
                </c:pt>
                <c:pt idx="8">
                  <c:v>84</c:v>
                </c:pt>
                <c:pt idx="9">
                  <c:v>82</c:v>
                </c:pt>
                <c:pt idx="10">
                  <c:v>85</c:v>
                </c:pt>
                <c:pt idx="11">
                  <c:v>93</c:v>
                </c:pt>
                <c:pt idx="12">
                  <c:v>90</c:v>
                </c:pt>
                <c:pt idx="13">
                  <c:v>-23</c:v>
                </c:pt>
                <c:pt idx="14">
                  <c:v>88</c:v>
                </c:pt>
                <c:pt idx="15">
                  <c:v>80</c:v>
                </c:pt>
                <c:pt idx="16">
                  <c:v>90</c:v>
                </c:pt>
                <c:pt idx="17">
                  <c:v>88</c:v>
                </c:pt>
                <c:pt idx="18">
                  <c:v>93</c:v>
                </c:pt>
                <c:pt idx="19">
                  <c:v>87</c:v>
                </c:pt>
                <c:pt idx="20">
                  <c:v>82</c:v>
                </c:pt>
                <c:pt idx="21">
                  <c:v>85</c:v>
                </c:pt>
                <c:pt idx="22">
                  <c:v>75</c:v>
                </c:pt>
                <c:pt idx="23">
                  <c:v>85</c:v>
                </c:pt>
                <c:pt idx="24">
                  <c:v>85</c:v>
                </c:pt>
                <c:pt idx="25">
                  <c:v>89</c:v>
                </c:pt>
                <c:pt idx="26">
                  <c:v>78</c:v>
                </c:pt>
                <c:pt idx="27">
                  <c:v>76</c:v>
                </c:pt>
                <c:pt idx="28">
                  <c:v>91</c:v>
                </c:pt>
                <c:pt idx="29">
                  <c:v>76</c:v>
                </c:pt>
                <c:pt idx="30">
                  <c:v>81</c:v>
                </c:pt>
                <c:pt idx="31">
                  <c:v>87</c:v>
                </c:pt>
                <c:pt idx="32">
                  <c:v>92</c:v>
                </c:pt>
                <c:pt idx="33">
                  <c:v>92</c:v>
                </c:pt>
                <c:pt idx="34">
                  <c:v>77</c:v>
                </c:pt>
                <c:pt idx="35">
                  <c:v>72</c:v>
                </c:pt>
                <c:pt idx="36">
                  <c:v>85</c:v>
                </c:pt>
                <c:pt idx="37">
                  <c:v>65</c:v>
                </c:pt>
                <c:pt idx="38">
                  <c:v>88</c:v>
                </c:pt>
                <c:pt idx="39">
                  <c:v>82</c:v>
                </c:pt>
                <c:pt idx="40">
                  <c:v>84</c:v>
                </c:pt>
                <c:pt idx="41">
                  <c:v>89</c:v>
                </c:pt>
                <c:pt idx="42">
                  <c:v>83</c:v>
                </c:pt>
                <c:pt idx="43">
                  <c:v>84</c:v>
                </c:pt>
                <c:pt idx="44">
                  <c:v>81</c:v>
                </c:pt>
                <c:pt idx="45">
                  <c:v>90</c:v>
                </c:pt>
                <c:pt idx="46">
                  <c:v>88</c:v>
                </c:pt>
                <c:pt idx="47">
                  <c:v>91</c:v>
                </c:pt>
                <c:pt idx="48">
                  <c:v>89</c:v>
                </c:pt>
                <c:pt idx="49">
                  <c:v>84</c:v>
                </c:pt>
                <c:pt idx="50">
                  <c:v>76</c:v>
                </c:pt>
                <c:pt idx="51">
                  <c:v>91</c:v>
                </c:pt>
                <c:pt idx="52">
                  <c:v>66</c:v>
                </c:pt>
                <c:pt idx="53">
                  <c:v>90</c:v>
                </c:pt>
                <c:pt idx="54">
                  <c:v>67</c:v>
                </c:pt>
                <c:pt idx="55">
                  <c:v>92</c:v>
                </c:pt>
                <c:pt idx="56">
                  <c:v>93</c:v>
                </c:pt>
                <c:pt idx="57">
                  <c:v>90</c:v>
                </c:pt>
                <c:pt idx="58">
                  <c:v>91</c:v>
                </c:pt>
                <c:pt idx="59">
                  <c:v>86</c:v>
                </c:pt>
                <c:pt idx="60">
                  <c:v>86</c:v>
                </c:pt>
                <c:pt idx="61">
                  <c:v>49</c:v>
                </c:pt>
                <c:pt idx="62">
                  <c:v>90</c:v>
                </c:pt>
                <c:pt idx="63">
                  <c:v>88</c:v>
                </c:pt>
                <c:pt idx="64">
                  <c:v>89</c:v>
                </c:pt>
                <c:pt idx="65">
                  <c:v>90</c:v>
                </c:pt>
                <c:pt idx="66">
                  <c:v>89</c:v>
                </c:pt>
                <c:pt idx="67">
                  <c:v>88</c:v>
                </c:pt>
                <c:pt idx="68">
                  <c:v>87</c:v>
                </c:pt>
                <c:pt idx="69">
                  <c:v>79</c:v>
                </c:pt>
                <c:pt idx="70">
                  <c:v>88</c:v>
                </c:pt>
                <c:pt idx="71">
                  <c:v>87</c:v>
                </c:pt>
                <c:pt idx="72">
                  <c:v>86</c:v>
                </c:pt>
                <c:pt idx="73">
                  <c:v>90</c:v>
                </c:pt>
                <c:pt idx="74">
                  <c:v>86</c:v>
                </c:pt>
                <c:pt idx="75">
                  <c:v>89</c:v>
                </c:pt>
                <c:pt idx="76">
                  <c:v>91</c:v>
                </c:pt>
                <c:pt idx="77">
                  <c:v>87</c:v>
                </c:pt>
                <c:pt idx="78">
                  <c:v>88</c:v>
                </c:pt>
                <c:pt idx="79">
                  <c:v>85</c:v>
                </c:pt>
                <c:pt idx="80">
                  <c:v>88</c:v>
                </c:pt>
                <c:pt idx="81">
                  <c:v>89</c:v>
                </c:pt>
                <c:pt idx="82">
                  <c:v>84</c:v>
                </c:pt>
                <c:pt idx="83">
                  <c:v>89</c:v>
                </c:pt>
                <c:pt idx="84">
                  <c:v>78</c:v>
                </c:pt>
                <c:pt idx="85">
                  <c:v>76</c:v>
                </c:pt>
                <c:pt idx="86">
                  <c:v>88</c:v>
                </c:pt>
                <c:pt idx="87">
                  <c:v>89</c:v>
                </c:pt>
                <c:pt idx="88">
                  <c:v>86</c:v>
                </c:pt>
                <c:pt idx="89">
                  <c:v>82</c:v>
                </c:pt>
                <c:pt idx="90">
                  <c:v>79</c:v>
                </c:pt>
                <c:pt idx="91">
                  <c:v>89</c:v>
                </c:pt>
                <c:pt idx="92">
                  <c:v>89</c:v>
                </c:pt>
                <c:pt idx="93">
                  <c:v>91</c:v>
                </c:pt>
                <c:pt idx="94">
                  <c:v>83</c:v>
                </c:pt>
                <c:pt idx="95">
                  <c:v>92</c:v>
                </c:pt>
                <c:pt idx="96">
                  <c:v>89</c:v>
                </c:pt>
                <c:pt idx="97">
                  <c:v>82</c:v>
                </c:pt>
                <c:pt idx="98">
                  <c:v>86</c:v>
                </c:pt>
                <c:pt idx="99">
                  <c:v>72</c:v>
                </c:pt>
              </c:numCache>
            </c:numRef>
          </c:yVal>
          <c:smooth val="1"/>
          <c:extLst>
            <c:ext xmlns:c16="http://schemas.microsoft.com/office/drawing/2014/chart" uri="{C3380CC4-5D6E-409C-BE32-E72D297353CC}">
              <c16:uniqueId val="{00000002-31DF-41B2-8F68-99217F3C1B7C}"/>
            </c:ext>
          </c:extLst>
        </c:ser>
        <c:ser>
          <c:idx val="3"/>
          <c:order val="3"/>
          <c:tx>
            <c:strRef>
              <c:f>Sheet1!$E$1</c:f>
              <c:strCache>
                <c:ptCount val="1"/>
                <c:pt idx="0">
                  <c:v>LR=0.96</c:v>
                </c:pt>
              </c:strCache>
            </c:strRef>
          </c:tx>
          <c:spPr>
            <a:ln w="19050" cap="rnd">
              <a:solidFill>
                <a:schemeClr val="accent4"/>
              </a:solidFill>
              <a:round/>
            </a:ln>
            <a:effectLst/>
          </c:spPr>
          <c:marker>
            <c:symbol val="none"/>
          </c:marker>
          <c:xVal>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Sheet1!$E$2:$E$101</c:f>
              <c:numCache>
                <c:formatCode>General</c:formatCode>
                <c:ptCount val="100"/>
                <c:pt idx="0">
                  <c:v>77</c:v>
                </c:pt>
                <c:pt idx="1">
                  <c:v>71</c:v>
                </c:pt>
                <c:pt idx="2">
                  <c:v>14</c:v>
                </c:pt>
                <c:pt idx="3">
                  <c:v>73</c:v>
                </c:pt>
                <c:pt idx="4">
                  <c:v>45</c:v>
                </c:pt>
                <c:pt idx="5">
                  <c:v>66</c:v>
                </c:pt>
                <c:pt idx="6">
                  <c:v>83</c:v>
                </c:pt>
                <c:pt idx="7">
                  <c:v>76</c:v>
                </c:pt>
                <c:pt idx="8">
                  <c:v>89</c:v>
                </c:pt>
                <c:pt idx="9">
                  <c:v>84</c:v>
                </c:pt>
                <c:pt idx="10">
                  <c:v>52</c:v>
                </c:pt>
                <c:pt idx="11">
                  <c:v>82</c:v>
                </c:pt>
                <c:pt idx="12">
                  <c:v>92</c:v>
                </c:pt>
                <c:pt idx="13">
                  <c:v>85</c:v>
                </c:pt>
                <c:pt idx="14">
                  <c:v>93</c:v>
                </c:pt>
                <c:pt idx="15">
                  <c:v>87</c:v>
                </c:pt>
                <c:pt idx="16">
                  <c:v>90</c:v>
                </c:pt>
                <c:pt idx="17">
                  <c:v>87</c:v>
                </c:pt>
                <c:pt idx="18">
                  <c:v>91</c:v>
                </c:pt>
                <c:pt idx="19">
                  <c:v>88</c:v>
                </c:pt>
                <c:pt idx="20">
                  <c:v>92</c:v>
                </c:pt>
                <c:pt idx="21">
                  <c:v>69</c:v>
                </c:pt>
                <c:pt idx="22">
                  <c:v>77</c:v>
                </c:pt>
                <c:pt idx="23">
                  <c:v>85</c:v>
                </c:pt>
                <c:pt idx="24">
                  <c:v>88</c:v>
                </c:pt>
                <c:pt idx="25">
                  <c:v>92</c:v>
                </c:pt>
                <c:pt idx="26">
                  <c:v>86</c:v>
                </c:pt>
                <c:pt idx="27">
                  <c:v>91</c:v>
                </c:pt>
                <c:pt idx="28">
                  <c:v>87</c:v>
                </c:pt>
                <c:pt idx="29">
                  <c:v>71</c:v>
                </c:pt>
                <c:pt idx="30">
                  <c:v>89</c:v>
                </c:pt>
                <c:pt idx="31">
                  <c:v>92</c:v>
                </c:pt>
                <c:pt idx="32">
                  <c:v>77</c:v>
                </c:pt>
                <c:pt idx="33">
                  <c:v>77</c:v>
                </c:pt>
                <c:pt idx="34">
                  <c:v>-19</c:v>
                </c:pt>
                <c:pt idx="35">
                  <c:v>75</c:v>
                </c:pt>
                <c:pt idx="36">
                  <c:v>86</c:v>
                </c:pt>
                <c:pt idx="37">
                  <c:v>86</c:v>
                </c:pt>
                <c:pt idx="38">
                  <c:v>86</c:v>
                </c:pt>
                <c:pt idx="39">
                  <c:v>87</c:v>
                </c:pt>
                <c:pt idx="40">
                  <c:v>79</c:v>
                </c:pt>
                <c:pt idx="41">
                  <c:v>84</c:v>
                </c:pt>
                <c:pt idx="42">
                  <c:v>91</c:v>
                </c:pt>
                <c:pt idx="43">
                  <c:v>88</c:v>
                </c:pt>
                <c:pt idx="44">
                  <c:v>91</c:v>
                </c:pt>
                <c:pt idx="45">
                  <c:v>88</c:v>
                </c:pt>
                <c:pt idx="46">
                  <c:v>90</c:v>
                </c:pt>
                <c:pt idx="47">
                  <c:v>85</c:v>
                </c:pt>
                <c:pt idx="48">
                  <c:v>91</c:v>
                </c:pt>
                <c:pt idx="49">
                  <c:v>89</c:v>
                </c:pt>
                <c:pt idx="50">
                  <c:v>90</c:v>
                </c:pt>
                <c:pt idx="51">
                  <c:v>80</c:v>
                </c:pt>
                <c:pt idx="52">
                  <c:v>84</c:v>
                </c:pt>
                <c:pt idx="53">
                  <c:v>92</c:v>
                </c:pt>
                <c:pt idx="54">
                  <c:v>89</c:v>
                </c:pt>
                <c:pt idx="55">
                  <c:v>86</c:v>
                </c:pt>
                <c:pt idx="56">
                  <c:v>85</c:v>
                </c:pt>
                <c:pt idx="57">
                  <c:v>84</c:v>
                </c:pt>
                <c:pt idx="58">
                  <c:v>87</c:v>
                </c:pt>
                <c:pt idx="59">
                  <c:v>84</c:v>
                </c:pt>
                <c:pt idx="60">
                  <c:v>86</c:v>
                </c:pt>
                <c:pt idx="61">
                  <c:v>69</c:v>
                </c:pt>
                <c:pt idx="62">
                  <c:v>93</c:v>
                </c:pt>
                <c:pt idx="63">
                  <c:v>85</c:v>
                </c:pt>
                <c:pt idx="64">
                  <c:v>86</c:v>
                </c:pt>
                <c:pt idx="65">
                  <c:v>84</c:v>
                </c:pt>
                <c:pt idx="66">
                  <c:v>84</c:v>
                </c:pt>
                <c:pt idx="67">
                  <c:v>85</c:v>
                </c:pt>
                <c:pt idx="68">
                  <c:v>89</c:v>
                </c:pt>
                <c:pt idx="69">
                  <c:v>91</c:v>
                </c:pt>
                <c:pt idx="70">
                  <c:v>86</c:v>
                </c:pt>
                <c:pt idx="71">
                  <c:v>75</c:v>
                </c:pt>
                <c:pt idx="72">
                  <c:v>90</c:v>
                </c:pt>
                <c:pt idx="73">
                  <c:v>89</c:v>
                </c:pt>
                <c:pt idx="74">
                  <c:v>93</c:v>
                </c:pt>
                <c:pt idx="75">
                  <c:v>90</c:v>
                </c:pt>
                <c:pt idx="76">
                  <c:v>87</c:v>
                </c:pt>
                <c:pt idx="77">
                  <c:v>85</c:v>
                </c:pt>
                <c:pt idx="78">
                  <c:v>85</c:v>
                </c:pt>
                <c:pt idx="79">
                  <c:v>80</c:v>
                </c:pt>
                <c:pt idx="80">
                  <c:v>85</c:v>
                </c:pt>
                <c:pt idx="81">
                  <c:v>91</c:v>
                </c:pt>
                <c:pt idx="82">
                  <c:v>88</c:v>
                </c:pt>
                <c:pt idx="83">
                  <c:v>91</c:v>
                </c:pt>
                <c:pt idx="84">
                  <c:v>-5</c:v>
                </c:pt>
                <c:pt idx="85">
                  <c:v>53</c:v>
                </c:pt>
                <c:pt idx="86">
                  <c:v>79</c:v>
                </c:pt>
                <c:pt idx="87">
                  <c:v>89</c:v>
                </c:pt>
                <c:pt idx="88">
                  <c:v>92</c:v>
                </c:pt>
                <c:pt idx="89">
                  <c:v>78</c:v>
                </c:pt>
                <c:pt idx="90">
                  <c:v>84</c:v>
                </c:pt>
                <c:pt idx="91">
                  <c:v>93</c:v>
                </c:pt>
                <c:pt idx="92">
                  <c:v>80</c:v>
                </c:pt>
                <c:pt idx="93">
                  <c:v>91</c:v>
                </c:pt>
                <c:pt idx="94">
                  <c:v>92</c:v>
                </c:pt>
                <c:pt idx="95">
                  <c:v>90</c:v>
                </c:pt>
                <c:pt idx="96">
                  <c:v>77</c:v>
                </c:pt>
                <c:pt idx="97">
                  <c:v>83</c:v>
                </c:pt>
                <c:pt idx="98">
                  <c:v>80</c:v>
                </c:pt>
                <c:pt idx="99">
                  <c:v>81</c:v>
                </c:pt>
              </c:numCache>
            </c:numRef>
          </c:yVal>
          <c:smooth val="1"/>
          <c:extLst>
            <c:ext xmlns:c16="http://schemas.microsoft.com/office/drawing/2014/chart" uri="{C3380CC4-5D6E-409C-BE32-E72D297353CC}">
              <c16:uniqueId val="{00000003-31DF-41B2-8F68-99217F3C1B7C}"/>
            </c:ext>
          </c:extLst>
        </c:ser>
        <c:ser>
          <c:idx val="4"/>
          <c:order val="4"/>
          <c:tx>
            <c:strRef>
              <c:f>Sheet1!$F$1</c:f>
              <c:strCache>
                <c:ptCount val="1"/>
                <c:pt idx="0">
                  <c:v>LR=0.97</c:v>
                </c:pt>
              </c:strCache>
            </c:strRef>
          </c:tx>
          <c:spPr>
            <a:ln w="19050" cap="rnd">
              <a:solidFill>
                <a:schemeClr val="accent5"/>
              </a:solidFill>
              <a:round/>
            </a:ln>
            <a:effectLst/>
          </c:spPr>
          <c:marker>
            <c:symbol val="none"/>
          </c:marker>
          <c:xVal>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Sheet1!$F$2:$F$101</c:f>
              <c:numCache>
                <c:formatCode>General</c:formatCode>
                <c:ptCount val="100"/>
                <c:pt idx="0">
                  <c:v>75</c:v>
                </c:pt>
                <c:pt idx="1">
                  <c:v>79</c:v>
                </c:pt>
                <c:pt idx="2">
                  <c:v>78</c:v>
                </c:pt>
                <c:pt idx="3">
                  <c:v>-12</c:v>
                </c:pt>
                <c:pt idx="4">
                  <c:v>68</c:v>
                </c:pt>
                <c:pt idx="5">
                  <c:v>85</c:v>
                </c:pt>
                <c:pt idx="6">
                  <c:v>52</c:v>
                </c:pt>
                <c:pt idx="7">
                  <c:v>90</c:v>
                </c:pt>
                <c:pt idx="8">
                  <c:v>88</c:v>
                </c:pt>
                <c:pt idx="9">
                  <c:v>91</c:v>
                </c:pt>
                <c:pt idx="10">
                  <c:v>54</c:v>
                </c:pt>
                <c:pt idx="11">
                  <c:v>73</c:v>
                </c:pt>
                <c:pt idx="12">
                  <c:v>92</c:v>
                </c:pt>
                <c:pt idx="13">
                  <c:v>76</c:v>
                </c:pt>
                <c:pt idx="14">
                  <c:v>90</c:v>
                </c:pt>
                <c:pt idx="15">
                  <c:v>91</c:v>
                </c:pt>
                <c:pt idx="16">
                  <c:v>70</c:v>
                </c:pt>
                <c:pt idx="17">
                  <c:v>77</c:v>
                </c:pt>
                <c:pt idx="18">
                  <c:v>85</c:v>
                </c:pt>
                <c:pt idx="19">
                  <c:v>82</c:v>
                </c:pt>
                <c:pt idx="20">
                  <c:v>92</c:v>
                </c:pt>
                <c:pt idx="21">
                  <c:v>92</c:v>
                </c:pt>
                <c:pt idx="22">
                  <c:v>83</c:v>
                </c:pt>
                <c:pt idx="23">
                  <c:v>89</c:v>
                </c:pt>
                <c:pt idx="24">
                  <c:v>90</c:v>
                </c:pt>
                <c:pt idx="25">
                  <c:v>88</c:v>
                </c:pt>
                <c:pt idx="26">
                  <c:v>84</c:v>
                </c:pt>
                <c:pt idx="27">
                  <c:v>93</c:v>
                </c:pt>
                <c:pt idx="28">
                  <c:v>90</c:v>
                </c:pt>
                <c:pt idx="29">
                  <c:v>92</c:v>
                </c:pt>
                <c:pt idx="30">
                  <c:v>81</c:v>
                </c:pt>
                <c:pt idx="31">
                  <c:v>83</c:v>
                </c:pt>
                <c:pt idx="32">
                  <c:v>85</c:v>
                </c:pt>
                <c:pt idx="33">
                  <c:v>65</c:v>
                </c:pt>
                <c:pt idx="34">
                  <c:v>86</c:v>
                </c:pt>
                <c:pt idx="35">
                  <c:v>92</c:v>
                </c:pt>
                <c:pt idx="36">
                  <c:v>90</c:v>
                </c:pt>
                <c:pt idx="37">
                  <c:v>85</c:v>
                </c:pt>
                <c:pt idx="38">
                  <c:v>86</c:v>
                </c:pt>
                <c:pt idx="39">
                  <c:v>88</c:v>
                </c:pt>
                <c:pt idx="40">
                  <c:v>85</c:v>
                </c:pt>
                <c:pt idx="41">
                  <c:v>59</c:v>
                </c:pt>
                <c:pt idx="42">
                  <c:v>60</c:v>
                </c:pt>
                <c:pt idx="43">
                  <c:v>89</c:v>
                </c:pt>
                <c:pt idx="44">
                  <c:v>91</c:v>
                </c:pt>
                <c:pt idx="45">
                  <c:v>81</c:v>
                </c:pt>
                <c:pt idx="46">
                  <c:v>86</c:v>
                </c:pt>
                <c:pt idx="47">
                  <c:v>69</c:v>
                </c:pt>
                <c:pt idx="48">
                  <c:v>90</c:v>
                </c:pt>
                <c:pt idx="49">
                  <c:v>89</c:v>
                </c:pt>
                <c:pt idx="50">
                  <c:v>57</c:v>
                </c:pt>
                <c:pt idx="51">
                  <c:v>87</c:v>
                </c:pt>
                <c:pt idx="52">
                  <c:v>91</c:v>
                </c:pt>
                <c:pt idx="53">
                  <c:v>86</c:v>
                </c:pt>
                <c:pt idx="54">
                  <c:v>91</c:v>
                </c:pt>
                <c:pt idx="55">
                  <c:v>70</c:v>
                </c:pt>
                <c:pt idx="56">
                  <c:v>90</c:v>
                </c:pt>
                <c:pt idx="57">
                  <c:v>90</c:v>
                </c:pt>
                <c:pt idx="58">
                  <c:v>84</c:v>
                </c:pt>
                <c:pt idx="59">
                  <c:v>92</c:v>
                </c:pt>
                <c:pt idx="60">
                  <c:v>91</c:v>
                </c:pt>
                <c:pt idx="61">
                  <c:v>73</c:v>
                </c:pt>
                <c:pt idx="62">
                  <c:v>90</c:v>
                </c:pt>
                <c:pt idx="63">
                  <c:v>90</c:v>
                </c:pt>
                <c:pt idx="64">
                  <c:v>89</c:v>
                </c:pt>
                <c:pt idx="65">
                  <c:v>90</c:v>
                </c:pt>
                <c:pt idx="66">
                  <c:v>90</c:v>
                </c:pt>
                <c:pt idx="67">
                  <c:v>69</c:v>
                </c:pt>
                <c:pt idx="68">
                  <c:v>76</c:v>
                </c:pt>
                <c:pt idx="69">
                  <c:v>71</c:v>
                </c:pt>
                <c:pt idx="70">
                  <c:v>89</c:v>
                </c:pt>
                <c:pt idx="71">
                  <c:v>77</c:v>
                </c:pt>
                <c:pt idx="72">
                  <c:v>66</c:v>
                </c:pt>
                <c:pt idx="73">
                  <c:v>87</c:v>
                </c:pt>
                <c:pt idx="74">
                  <c:v>74</c:v>
                </c:pt>
                <c:pt idx="75">
                  <c:v>82</c:v>
                </c:pt>
                <c:pt idx="76">
                  <c:v>91</c:v>
                </c:pt>
                <c:pt idx="77">
                  <c:v>56</c:v>
                </c:pt>
                <c:pt idx="78">
                  <c:v>89</c:v>
                </c:pt>
                <c:pt idx="79">
                  <c:v>83</c:v>
                </c:pt>
                <c:pt idx="80">
                  <c:v>85</c:v>
                </c:pt>
                <c:pt idx="81">
                  <c:v>90</c:v>
                </c:pt>
                <c:pt idx="82">
                  <c:v>89</c:v>
                </c:pt>
                <c:pt idx="83">
                  <c:v>89</c:v>
                </c:pt>
                <c:pt idx="84">
                  <c:v>92</c:v>
                </c:pt>
                <c:pt idx="85">
                  <c:v>89</c:v>
                </c:pt>
                <c:pt idx="86">
                  <c:v>92</c:v>
                </c:pt>
                <c:pt idx="87">
                  <c:v>82</c:v>
                </c:pt>
                <c:pt idx="88">
                  <c:v>90</c:v>
                </c:pt>
                <c:pt idx="89">
                  <c:v>88</c:v>
                </c:pt>
                <c:pt idx="90">
                  <c:v>87</c:v>
                </c:pt>
                <c:pt idx="91">
                  <c:v>89</c:v>
                </c:pt>
                <c:pt idx="92">
                  <c:v>87</c:v>
                </c:pt>
                <c:pt idx="93">
                  <c:v>81</c:v>
                </c:pt>
                <c:pt idx="94">
                  <c:v>89</c:v>
                </c:pt>
                <c:pt idx="95">
                  <c:v>82</c:v>
                </c:pt>
                <c:pt idx="96">
                  <c:v>88</c:v>
                </c:pt>
                <c:pt idx="97">
                  <c:v>89</c:v>
                </c:pt>
                <c:pt idx="98">
                  <c:v>52</c:v>
                </c:pt>
                <c:pt idx="99">
                  <c:v>86</c:v>
                </c:pt>
              </c:numCache>
            </c:numRef>
          </c:yVal>
          <c:smooth val="1"/>
          <c:extLst>
            <c:ext xmlns:c16="http://schemas.microsoft.com/office/drawing/2014/chart" uri="{C3380CC4-5D6E-409C-BE32-E72D297353CC}">
              <c16:uniqueId val="{00000004-31DF-41B2-8F68-99217F3C1B7C}"/>
            </c:ext>
          </c:extLst>
        </c:ser>
        <c:ser>
          <c:idx val="5"/>
          <c:order val="5"/>
          <c:tx>
            <c:strRef>
              <c:f>Sheet1!$G$1</c:f>
              <c:strCache>
                <c:ptCount val="1"/>
                <c:pt idx="0">
                  <c:v>LR=0.98</c:v>
                </c:pt>
              </c:strCache>
            </c:strRef>
          </c:tx>
          <c:spPr>
            <a:ln w="19050" cap="rnd">
              <a:solidFill>
                <a:schemeClr val="accent6"/>
              </a:solidFill>
              <a:round/>
            </a:ln>
            <a:effectLst/>
          </c:spPr>
          <c:marker>
            <c:symbol val="none"/>
          </c:marker>
          <c:xVal>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Sheet1!$G$2:$G$101</c:f>
              <c:numCache>
                <c:formatCode>General</c:formatCode>
                <c:ptCount val="100"/>
                <c:pt idx="0">
                  <c:v>57</c:v>
                </c:pt>
                <c:pt idx="1">
                  <c:v>32</c:v>
                </c:pt>
                <c:pt idx="2">
                  <c:v>17</c:v>
                </c:pt>
                <c:pt idx="3">
                  <c:v>66</c:v>
                </c:pt>
                <c:pt idx="4">
                  <c:v>72</c:v>
                </c:pt>
                <c:pt idx="5">
                  <c:v>87</c:v>
                </c:pt>
                <c:pt idx="6">
                  <c:v>70</c:v>
                </c:pt>
                <c:pt idx="7">
                  <c:v>58</c:v>
                </c:pt>
                <c:pt idx="8">
                  <c:v>65</c:v>
                </c:pt>
                <c:pt idx="9">
                  <c:v>72</c:v>
                </c:pt>
                <c:pt idx="10">
                  <c:v>-190</c:v>
                </c:pt>
                <c:pt idx="11">
                  <c:v>83</c:v>
                </c:pt>
                <c:pt idx="12">
                  <c:v>90</c:v>
                </c:pt>
                <c:pt idx="13">
                  <c:v>80</c:v>
                </c:pt>
                <c:pt idx="14">
                  <c:v>84</c:v>
                </c:pt>
                <c:pt idx="15">
                  <c:v>91</c:v>
                </c:pt>
                <c:pt idx="16">
                  <c:v>82</c:v>
                </c:pt>
                <c:pt idx="17">
                  <c:v>90</c:v>
                </c:pt>
                <c:pt idx="18">
                  <c:v>86</c:v>
                </c:pt>
                <c:pt idx="19">
                  <c:v>77</c:v>
                </c:pt>
                <c:pt idx="20">
                  <c:v>91</c:v>
                </c:pt>
                <c:pt idx="21">
                  <c:v>73</c:v>
                </c:pt>
                <c:pt idx="22">
                  <c:v>85</c:v>
                </c:pt>
                <c:pt idx="23">
                  <c:v>92</c:v>
                </c:pt>
                <c:pt idx="24">
                  <c:v>85</c:v>
                </c:pt>
                <c:pt idx="25">
                  <c:v>93</c:v>
                </c:pt>
                <c:pt idx="26">
                  <c:v>91</c:v>
                </c:pt>
                <c:pt idx="27">
                  <c:v>83</c:v>
                </c:pt>
                <c:pt idx="28">
                  <c:v>93</c:v>
                </c:pt>
                <c:pt idx="29">
                  <c:v>87</c:v>
                </c:pt>
                <c:pt idx="30">
                  <c:v>12</c:v>
                </c:pt>
                <c:pt idx="31">
                  <c:v>70</c:v>
                </c:pt>
                <c:pt idx="32">
                  <c:v>87</c:v>
                </c:pt>
                <c:pt idx="33">
                  <c:v>82</c:v>
                </c:pt>
                <c:pt idx="34">
                  <c:v>93</c:v>
                </c:pt>
                <c:pt idx="35">
                  <c:v>91</c:v>
                </c:pt>
                <c:pt idx="36">
                  <c:v>84</c:v>
                </c:pt>
                <c:pt idx="37">
                  <c:v>86</c:v>
                </c:pt>
                <c:pt idx="38">
                  <c:v>85</c:v>
                </c:pt>
                <c:pt idx="39">
                  <c:v>66</c:v>
                </c:pt>
                <c:pt idx="40">
                  <c:v>89</c:v>
                </c:pt>
                <c:pt idx="41">
                  <c:v>75</c:v>
                </c:pt>
                <c:pt idx="42">
                  <c:v>-47</c:v>
                </c:pt>
                <c:pt idx="43">
                  <c:v>93</c:v>
                </c:pt>
                <c:pt idx="44">
                  <c:v>87</c:v>
                </c:pt>
                <c:pt idx="45">
                  <c:v>63</c:v>
                </c:pt>
                <c:pt idx="46">
                  <c:v>81</c:v>
                </c:pt>
                <c:pt idx="47">
                  <c:v>89</c:v>
                </c:pt>
                <c:pt idx="48">
                  <c:v>92</c:v>
                </c:pt>
                <c:pt idx="49">
                  <c:v>81</c:v>
                </c:pt>
                <c:pt idx="50">
                  <c:v>82</c:v>
                </c:pt>
                <c:pt idx="51">
                  <c:v>90</c:v>
                </c:pt>
                <c:pt idx="52">
                  <c:v>92</c:v>
                </c:pt>
                <c:pt idx="53">
                  <c:v>89</c:v>
                </c:pt>
                <c:pt idx="54">
                  <c:v>66</c:v>
                </c:pt>
                <c:pt idx="55">
                  <c:v>91</c:v>
                </c:pt>
                <c:pt idx="56">
                  <c:v>86</c:v>
                </c:pt>
                <c:pt idx="57">
                  <c:v>91</c:v>
                </c:pt>
                <c:pt idx="58">
                  <c:v>87</c:v>
                </c:pt>
                <c:pt idx="59">
                  <c:v>89</c:v>
                </c:pt>
                <c:pt idx="60">
                  <c:v>87</c:v>
                </c:pt>
                <c:pt idx="61">
                  <c:v>93</c:v>
                </c:pt>
                <c:pt idx="62">
                  <c:v>89</c:v>
                </c:pt>
                <c:pt idx="63">
                  <c:v>93</c:v>
                </c:pt>
                <c:pt idx="64">
                  <c:v>91</c:v>
                </c:pt>
                <c:pt idx="65">
                  <c:v>88</c:v>
                </c:pt>
                <c:pt idx="66">
                  <c:v>89</c:v>
                </c:pt>
                <c:pt idx="67">
                  <c:v>93</c:v>
                </c:pt>
                <c:pt idx="68">
                  <c:v>91</c:v>
                </c:pt>
                <c:pt idx="69">
                  <c:v>77</c:v>
                </c:pt>
                <c:pt idx="70">
                  <c:v>57</c:v>
                </c:pt>
                <c:pt idx="71">
                  <c:v>80</c:v>
                </c:pt>
                <c:pt idx="72">
                  <c:v>78</c:v>
                </c:pt>
                <c:pt idx="73">
                  <c:v>73</c:v>
                </c:pt>
                <c:pt idx="74">
                  <c:v>43</c:v>
                </c:pt>
                <c:pt idx="75">
                  <c:v>91</c:v>
                </c:pt>
                <c:pt idx="76">
                  <c:v>88</c:v>
                </c:pt>
                <c:pt idx="77">
                  <c:v>88</c:v>
                </c:pt>
                <c:pt idx="78">
                  <c:v>88</c:v>
                </c:pt>
                <c:pt idx="79">
                  <c:v>91</c:v>
                </c:pt>
                <c:pt idx="80">
                  <c:v>91</c:v>
                </c:pt>
                <c:pt idx="81">
                  <c:v>89</c:v>
                </c:pt>
                <c:pt idx="82">
                  <c:v>90</c:v>
                </c:pt>
                <c:pt idx="83">
                  <c:v>75</c:v>
                </c:pt>
                <c:pt idx="84">
                  <c:v>91</c:v>
                </c:pt>
                <c:pt idx="85">
                  <c:v>88</c:v>
                </c:pt>
                <c:pt idx="86">
                  <c:v>92</c:v>
                </c:pt>
                <c:pt idx="87">
                  <c:v>89</c:v>
                </c:pt>
                <c:pt idx="88">
                  <c:v>81</c:v>
                </c:pt>
                <c:pt idx="89">
                  <c:v>93</c:v>
                </c:pt>
                <c:pt idx="90">
                  <c:v>84</c:v>
                </c:pt>
                <c:pt idx="91">
                  <c:v>88</c:v>
                </c:pt>
                <c:pt idx="92">
                  <c:v>92</c:v>
                </c:pt>
                <c:pt idx="93">
                  <c:v>68</c:v>
                </c:pt>
                <c:pt idx="94">
                  <c:v>83</c:v>
                </c:pt>
                <c:pt idx="95">
                  <c:v>93</c:v>
                </c:pt>
                <c:pt idx="96">
                  <c:v>83</c:v>
                </c:pt>
                <c:pt idx="97">
                  <c:v>92</c:v>
                </c:pt>
                <c:pt idx="98">
                  <c:v>63</c:v>
                </c:pt>
                <c:pt idx="99">
                  <c:v>90</c:v>
                </c:pt>
              </c:numCache>
            </c:numRef>
          </c:yVal>
          <c:smooth val="1"/>
          <c:extLst>
            <c:ext xmlns:c16="http://schemas.microsoft.com/office/drawing/2014/chart" uri="{C3380CC4-5D6E-409C-BE32-E72D297353CC}">
              <c16:uniqueId val="{00000005-31DF-41B2-8F68-99217F3C1B7C}"/>
            </c:ext>
          </c:extLst>
        </c:ser>
        <c:ser>
          <c:idx val="6"/>
          <c:order val="6"/>
          <c:tx>
            <c:strRef>
              <c:f>Sheet1!$H$1</c:f>
              <c:strCache>
                <c:ptCount val="1"/>
                <c:pt idx="0">
                  <c:v>LR=0.99</c:v>
                </c:pt>
              </c:strCache>
            </c:strRef>
          </c:tx>
          <c:spPr>
            <a:ln w="19050" cap="rnd">
              <a:solidFill>
                <a:schemeClr val="accent1">
                  <a:lumMod val="60000"/>
                </a:schemeClr>
              </a:solidFill>
              <a:round/>
            </a:ln>
            <a:effectLst/>
          </c:spPr>
          <c:marker>
            <c:symbol val="none"/>
          </c:marker>
          <c:xVal>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Sheet1!$H$2:$H$101</c:f>
              <c:numCache>
                <c:formatCode>General</c:formatCode>
                <c:ptCount val="100"/>
                <c:pt idx="0">
                  <c:v>64</c:v>
                </c:pt>
                <c:pt idx="1">
                  <c:v>-17</c:v>
                </c:pt>
                <c:pt idx="2">
                  <c:v>57</c:v>
                </c:pt>
                <c:pt idx="3">
                  <c:v>75</c:v>
                </c:pt>
                <c:pt idx="4">
                  <c:v>74</c:v>
                </c:pt>
                <c:pt idx="5">
                  <c:v>81</c:v>
                </c:pt>
                <c:pt idx="6">
                  <c:v>-650</c:v>
                </c:pt>
                <c:pt idx="7">
                  <c:v>63</c:v>
                </c:pt>
                <c:pt idx="8">
                  <c:v>60</c:v>
                </c:pt>
                <c:pt idx="9">
                  <c:v>84</c:v>
                </c:pt>
                <c:pt idx="10">
                  <c:v>88</c:v>
                </c:pt>
                <c:pt idx="11">
                  <c:v>63</c:v>
                </c:pt>
                <c:pt idx="12">
                  <c:v>84</c:v>
                </c:pt>
                <c:pt idx="13">
                  <c:v>86</c:v>
                </c:pt>
                <c:pt idx="14">
                  <c:v>44</c:v>
                </c:pt>
                <c:pt idx="15">
                  <c:v>86</c:v>
                </c:pt>
                <c:pt idx="16">
                  <c:v>76</c:v>
                </c:pt>
                <c:pt idx="17">
                  <c:v>84</c:v>
                </c:pt>
                <c:pt idx="18">
                  <c:v>81</c:v>
                </c:pt>
                <c:pt idx="19">
                  <c:v>91</c:v>
                </c:pt>
                <c:pt idx="20">
                  <c:v>83</c:v>
                </c:pt>
                <c:pt idx="21">
                  <c:v>-136</c:v>
                </c:pt>
                <c:pt idx="22">
                  <c:v>91</c:v>
                </c:pt>
                <c:pt idx="23">
                  <c:v>71</c:v>
                </c:pt>
                <c:pt idx="24">
                  <c:v>85</c:v>
                </c:pt>
                <c:pt idx="25">
                  <c:v>91</c:v>
                </c:pt>
                <c:pt idx="26">
                  <c:v>65</c:v>
                </c:pt>
                <c:pt idx="27">
                  <c:v>93</c:v>
                </c:pt>
                <c:pt idx="28">
                  <c:v>89</c:v>
                </c:pt>
                <c:pt idx="29">
                  <c:v>79</c:v>
                </c:pt>
                <c:pt idx="30">
                  <c:v>92</c:v>
                </c:pt>
                <c:pt idx="31">
                  <c:v>83</c:v>
                </c:pt>
                <c:pt idx="32">
                  <c:v>50</c:v>
                </c:pt>
                <c:pt idx="33">
                  <c:v>93</c:v>
                </c:pt>
                <c:pt idx="34">
                  <c:v>56</c:v>
                </c:pt>
                <c:pt idx="35">
                  <c:v>88</c:v>
                </c:pt>
                <c:pt idx="36">
                  <c:v>88</c:v>
                </c:pt>
                <c:pt idx="37">
                  <c:v>93</c:v>
                </c:pt>
                <c:pt idx="38">
                  <c:v>83</c:v>
                </c:pt>
                <c:pt idx="39">
                  <c:v>89</c:v>
                </c:pt>
                <c:pt idx="40">
                  <c:v>89</c:v>
                </c:pt>
                <c:pt idx="41">
                  <c:v>75</c:v>
                </c:pt>
                <c:pt idx="42">
                  <c:v>90</c:v>
                </c:pt>
                <c:pt idx="43">
                  <c:v>92</c:v>
                </c:pt>
                <c:pt idx="44">
                  <c:v>89</c:v>
                </c:pt>
                <c:pt idx="45">
                  <c:v>85</c:v>
                </c:pt>
                <c:pt idx="46">
                  <c:v>91</c:v>
                </c:pt>
                <c:pt idx="47">
                  <c:v>89</c:v>
                </c:pt>
                <c:pt idx="48">
                  <c:v>44</c:v>
                </c:pt>
                <c:pt idx="49">
                  <c:v>84</c:v>
                </c:pt>
                <c:pt idx="50">
                  <c:v>87</c:v>
                </c:pt>
                <c:pt idx="51">
                  <c:v>92</c:v>
                </c:pt>
                <c:pt idx="52">
                  <c:v>71</c:v>
                </c:pt>
                <c:pt idx="53">
                  <c:v>62</c:v>
                </c:pt>
                <c:pt idx="54">
                  <c:v>91</c:v>
                </c:pt>
                <c:pt idx="55">
                  <c:v>83</c:v>
                </c:pt>
                <c:pt idx="56">
                  <c:v>82</c:v>
                </c:pt>
                <c:pt idx="57">
                  <c:v>86</c:v>
                </c:pt>
                <c:pt idx="58">
                  <c:v>74</c:v>
                </c:pt>
                <c:pt idx="59">
                  <c:v>90</c:v>
                </c:pt>
                <c:pt idx="60">
                  <c:v>80</c:v>
                </c:pt>
                <c:pt idx="61">
                  <c:v>90</c:v>
                </c:pt>
                <c:pt idx="62">
                  <c:v>86</c:v>
                </c:pt>
                <c:pt idx="63">
                  <c:v>73</c:v>
                </c:pt>
                <c:pt idx="64">
                  <c:v>93</c:v>
                </c:pt>
                <c:pt idx="65">
                  <c:v>86</c:v>
                </c:pt>
                <c:pt idx="66">
                  <c:v>87</c:v>
                </c:pt>
                <c:pt idx="67">
                  <c:v>89</c:v>
                </c:pt>
                <c:pt idx="68">
                  <c:v>72</c:v>
                </c:pt>
                <c:pt idx="69">
                  <c:v>88</c:v>
                </c:pt>
                <c:pt idx="70">
                  <c:v>93</c:v>
                </c:pt>
                <c:pt idx="71">
                  <c:v>82</c:v>
                </c:pt>
                <c:pt idx="72">
                  <c:v>90</c:v>
                </c:pt>
                <c:pt idx="73">
                  <c:v>91</c:v>
                </c:pt>
                <c:pt idx="74">
                  <c:v>62</c:v>
                </c:pt>
                <c:pt idx="75">
                  <c:v>88</c:v>
                </c:pt>
                <c:pt idx="76">
                  <c:v>92</c:v>
                </c:pt>
                <c:pt idx="77">
                  <c:v>90</c:v>
                </c:pt>
                <c:pt idx="78">
                  <c:v>88</c:v>
                </c:pt>
                <c:pt idx="79">
                  <c:v>89</c:v>
                </c:pt>
                <c:pt idx="80">
                  <c:v>65</c:v>
                </c:pt>
                <c:pt idx="81">
                  <c:v>72</c:v>
                </c:pt>
                <c:pt idx="82">
                  <c:v>83</c:v>
                </c:pt>
                <c:pt idx="83">
                  <c:v>89</c:v>
                </c:pt>
                <c:pt idx="84">
                  <c:v>91</c:v>
                </c:pt>
                <c:pt idx="85">
                  <c:v>92</c:v>
                </c:pt>
                <c:pt idx="86">
                  <c:v>83</c:v>
                </c:pt>
                <c:pt idx="87">
                  <c:v>88</c:v>
                </c:pt>
                <c:pt idx="88">
                  <c:v>86</c:v>
                </c:pt>
                <c:pt idx="89">
                  <c:v>83</c:v>
                </c:pt>
                <c:pt idx="90">
                  <c:v>86</c:v>
                </c:pt>
                <c:pt idx="91">
                  <c:v>84</c:v>
                </c:pt>
                <c:pt idx="92">
                  <c:v>91</c:v>
                </c:pt>
                <c:pt idx="93">
                  <c:v>78</c:v>
                </c:pt>
                <c:pt idx="94">
                  <c:v>38</c:v>
                </c:pt>
                <c:pt idx="95">
                  <c:v>84</c:v>
                </c:pt>
                <c:pt idx="96">
                  <c:v>90</c:v>
                </c:pt>
                <c:pt idx="97">
                  <c:v>85</c:v>
                </c:pt>
                <c:pt idx="98">
                  <c:v>91</c:v>
                </c:pt>
                <c:pt idx="99">
                  <c:v>90</c:v>
                </c:pt>
              </c:numCache>
            </c:numRef>
          </c:yVal>
          <c:smooth val="1"/>
          <c:extLst>
            <c:ext xmlns:c16="http://schemas.microsoft.com/office/drawing/2014/chart" uri="{C3380CC4-5D6E-409C-BE32-E72D297353CC}">
              <c16:uniqueId val="{00000006-31DF-41B2-8F68-99217F3C1B7C}"/>
            </c:ext>
          </c:extLst>
        </c:ser>
        <c:dLbls>
          <c:showLegendKey val="0"/>
          <c:showVal val="0"/>
          <c:showCatName val="0"/>
          <c:showSerName val="0"/>
          <c:showPercent val="0"/>
          <c:showBubbleSize val="0"/>
        </c:dLbls>
        <c:axId val="696672024"/>
        <c:axId val="696680880"/>
      </c:scatterChart>
      <c:valAx>
        <c:axId val="696672024"/>
        <c:scaling>
          <c:orientation val="minMax"/>
          <c:max val="2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6680880"/>
        <c:crosses val="autoZero"/>
        <c:crossBetween val="midCat"/>
      </c:valAx>
      <c:valAx>
        <c:axId val="696680880"/>
        <c:scaling>
          <c:orientation val="minMax"/>
          <c:max val="100"/>
          <c:min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Rewards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667202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Simple Maze Q-learning Iteration </a:t>
            </a:r>
            <a:r>
              <a:rPr lang="en-US" baseline="0"/>
              <a:t>vs. Learning rate</a:t>
            </a:r>
          </a:p>
          <a:p>
            <a:pPr>
              <a:defRPr/>
            </a:pPr>
            <a:r>
              <a:rPr lang="en-US" baseline="0"/>
              <a:t>(Gamma = 0.99)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Sheet1!$S$1</c:f>
              <c:strCache>
                <c:ptCount val="1"/>
                <c:pt idx="0">
                  <c:v>Iteration</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Sheet1!$R$2:$R$8</c:f>
              <c:numCache>
                <c:formatCode>General</c:formatCode>
                <c:ptCount val="7"/>
                <c:pt idx="0">
                  <c:v>0.93</c:v>
                </c:pt>
                <c:pt idx="1">
                  <c:v>0.94</c:v>
                </c:pt>
                <c:pt idx="2">
                  <c:v>0.95</c:v>
                </c:pt>
                <c:pt idx="3">
                  <c:v>0.96</c:v>
                </c:pt>
                <c:pt idx="4">
                  <c:v>0.97</c:v>
                </c:pt>
                <c:pt idx="5">
                  <c:v>0.98</c:v>
                </c:pt>
                <c:pt idx="6">
                  <c:v>0.99</c:v>
                </c:pt>
              </c:numCache>
            </c:numRef>
          </c:xVal>
          <c:yVal>
            <c:numRef>
              <c:f>Sheet1!$S$2:$S$8</c:f>
              <c:numCache>
                <c:formatCode>General</c:formatCode>
                <c:ptCount val="7"/>
                <c:pt idx="0">
                  <c:v>10</c:v>
                </c:pt>
                <c:pt idx="1">
                  <c:v>10</c:v>
                </c:pt>
                <c:pt idx="2">
                  <c:v>8</c:v>
                </c:pt>
                <c:pt idx="3">
                  <c:v>9</c:v>
                </c:pt>
                <c:pt idx="4">
                  <c:v>8</c:v>
                </c:pt>
                <c:pt idx="5">
                  <c:v>6</c:v>
                </c:pt>
                <c:pt idx="6">
                  <c:v>6</c:v>
                </c:pt>
              </c:numCache>
            </c:numRef>
          </c:yVal>
          <c:smooth val="1"/>
          <c:extLst>
            <c:ext xmlns:c16="http://schemas.microsoft.com/office/drawing/2014/chart" uri="{C3380CC4-5D6E-409C-BE32-E72D297353CC}">
              <c16:uniqueId val="{00000000-2332-4C29-94C7-0E25D4A40A45}"/>
            </c:ext>
          </c:extLst>
        </c:ser>
        <c:dLbls>
          <c:showLegendKey val="0"/>
          <c:showVal val="0"/>
          <c:showCatName val="0"/>
          <c:showSerName val="0"/>
          <c:showPercent val="0"/>
          <c:showBubbleSize val="0"/>
        </c:dLbls>
        <c:axId val="850777384"/>
        <c:axId val="850767872"/>
      </c:scatterChart>
      <c:valAx>
        <c:axId val="8507773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Learning Rate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0767872"/>
        <c:crosses val="autoZero"/>
        <c:crossBetween val="midCat"/>
      </c:valAx>
      <c:valAx>
        <c:axId val="850767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07773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Simple Maze Q-learning Iteration </a:t>
            </a:r>
            <a:r>
              <a:rPr lang="en-US" baseline="0"/>
              <a:t>vs. Learning rate</a:t>
            </a:r>
          </a:p>
          <a:p>
            <a:pPr>
              <a:defRPr/>
            </a:pPr>
            <a:r>
              <a:rPr lang="en-US" baseline="0"/>
              <a:t>(Gamma = 0.99)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strRef>
              <c:f>Sheet1!$T$50</c:f>
              <c:strCache>
                <c:ptCount val="1"/>
                <c:pt idx="0">
                  <c:v>Gamma</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Sheet1!$T$51:$T$57</c:f>
              <c:numCache>
                <c:formatCode>General</c:formatCode>
                <c:ptCount val="7"/>
                <c:pt idx="0">
                  <c:v>0.93</c:v>
                </c:pt>
                <c:pt idx="1">
                  <c:v>0.94</c:v>
                </c:pt>
                <c:pt idx="2">
                  <c:v>0.95</c:v>
                </c:pt>
                <c:pt idx="3">
                  <c:v>0.96</c:v>
                </c:pt>
                <c:pt idx="4">
                  <c:v>0.97</c:v>
                </c:pt>
                <c:pt idx="5">
                  <c:v>0.98</c:v>
                </c:pt>
                <c:pt idx="6">
                  <c:v>0.99</c:v>
                </c:pt>
              </c:numCache>
            </c:numRef>
          </c:xVal>
          <c:yVal>
            <c:numRef>
              <c:f>Sheet1!$U$51:$U$57</c:f>
              <c:numCache>
                <c:formatCode>General</c:formatCode>
                <c:ptCount val="7"/>
                <c:pt idx="0">
                  <c:v>13</c:v>
                </c:pt>
                <c:pt idx="1">
                  <c:v>8</c:v>
                </c:pt>
                <c:pt idx="2">
                  <c:v>14</c:v>
                </c:pt>
                <c:pt idx="3">
                  <c:v>8</c:v>
                </c:pt>
                <c:pt idx="4">
                  <c:v>7</c:v>
                </c:pt>
                <c:pt idx="5">
                  <c:v>6</c:v>
                </c:pt>
                <c:pt idx="6">
                  <c:v>6</c:v>
                </c:pt>
              </c:numCache>
            </c:numRef>
          </c:yVal>
          <c:smooth val="1"/>
          <c:extLst>
            <c:ext xmlns:c16="http://schemas.microsoft.com/office/drawing/2014/chart" uri="{C3380CC4-5D6E-409C-BE32-E72D297353CC}">
              <c16:uniqueId val="{00000000-DE0C-4D5B-A1FD-4A79D2B64B3E}"/>
            </c:ext>
          </c:extLst>
        </c:ser>
        <c:dLbls>
          <c:showLegendKey val="0"/>
          <c:showVal val="0"/>
          <c:showCatName val="0"/>
          <c:showSerName val="0"/>
          <c:showPercent val="0"/>
          <c:showBubbleSize val="0"/>
        </c:dLbls>
        <c:axId val="850777384"/>
        <c:axId val="850767872"/>
      </c:scatterChart>
      <c:valAx>
        <c:axId val="8507773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Gamma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0767872"/>
        <c:crosses val="autoZero"/>
        <c:crossBetween val="midCat"/>
      </c:valAx>
      <c:valAx>
        <c:axId val="850767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07773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1AB495-DE23-4C3F-95CE-7A6C45050FC4}" type="datetimeFigureOut">
              <a:rPr lang="en-US" smtClean="0"/>
              <a:t>12/3/2018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D9A275-9361-416B-9720-A829E1947B1F}" type="slidenum">
              <a:rPr lang="en-US" smtClean="0"/>
              <a:t>‹#›</a:t>
            </a:fld>
            <a:endParaRPr lang="en-US"/>
          </a:p>
        </p:txBody>
      </p:sp>
    </p:spTree>
    <p:extLst>
      <p:ext uri="{BB962C8B-B14F-4D97-AF65-F5344CB8AC3E}">
        <p14:creationId xmlns:p14="http://schemas.microsoft.com/office/powerpoint/2010/main" val="726970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D9A275-9361-416B-9720-A829E1947B1F}" type="slidenum">
              <a:rPr lang="en-US" smtClean="0"/>
              <a:t>8</a:t>
            </a:fld>
            <a:endParaRPr lang="en-US"/>
          </a:p>
        </p:txBody>
      </p:sp>
    </p:spTree>
    <p:extLst>
      <p:ext uri="{BB962C8B-B14F-4D97-AF65-F5344CB8AC3E}">
        <p14:creationId xmlns:p14="http://schemas.microsoft.com/office/powerpoint/2010/main" val="391500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D9A275-9361-416B-9720-A829E1947B1F}" type="slidenum">
              <a:rPr lang="en-US" smtClean="0"/>
              <a:t>14</a:t>
            </a:fld>
            <a:endParaRPr lang="en-US"/>
          </a:p>
        </p:txBody>
      </p:sp>
    </p:spTree>
    <p:extLst>
      <p:ext uri="{BB962C8B-B14F-4D97-AF65-F5344CB8AC3E}">
        <p14:creationId xmlns:p14="http://schemas.microsoft.com/office/powerpoint/2010/main" val="1323269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A1E1A-D379-4B15-A978-0EADEB085A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4C0FB8-8245-40B0-9786-311683C14B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49A5C4-EEB8-4E0B-B0F4-1823DE45FE7F}"/>
              </a:ext>
            </a:extLst>
          </p:cNvPr>
          <p:cNvSpPr>
            <a:spLocks noGrp="1"/>
          </p:cNvSpPr>
          <p:nvPr>
            <p:ph type="dt" sz="half" idx="10"/>
          </p:nvPr>
        </p:nvSpPr>
        <p:spPr/>
        <p:txBody>
          <a:bodyPr/>
          <a:lstStyle/>
          <a:p>
            <a:fld id="{0D621F05-4E78-4AF0-A52B-00AA5CA3D424}" type="datetimeFigureOut">
              <a:rPr lang="en-US" smtClean="0"/>
              <a:t>12/3/2018</a:t>
            </a:fld>
            <a:endParaRPr lang="en-US"/>
          </a:p>
        </p:txBody>
      </p:sp>
      <p:sp>
        <p:nvSpPr>
          <p:cNvPr id="5" name="Footer Placeholder 4">
            <a:extLst>
              <a:ext uri="{FF2B5EF4-FFF2-40B4-BE49-F238E27FC236}">
                <a16:creationId xmlns:a16="http://schemas.microsoft.com/office/drawing/2014/main" id="{D15FCA30-5310-4069-AC80-6124B1629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33333-A74D-496A-A9F7-45EDF5FE827E}"/>
              </a:ext>
            </a:extLst>
          </p:cNvPr>
          <p:cNvSpPr>
            <a:spLocks noGrp="1"/>
          </p:cNvSpPr>
          <p:nvPr>
            <p:ph type="sldNum" sz="quarter" idx="12"/>
          </p:nvPr>
        </p:nvSpPr>
        <p:spPr/>
        <p:txBody>
          <a:bodyPr/>
          <a:lstStyle/>
          <a:p>
            <a:fld id="{3136CCAD-CF4D-461F-BC49-264BABA986B8}" type="slidenum">
              <a:rPr lang="en-US" smtClean="0"/>
              <a:t>‹#›</a:t>
            </a:fld>
            <a:endParaRPr lang="en-US"/>
          </a:p>
        </p:txBody>
      </p:sp>
    </p:spTree>
    <p:extLst>
      <p:ext uri="{BB962C8B-B14F-4D97-AF65-F5344CB8AC3E}">
        <p14:creationId xmlns:p14="http://schemas.microsoft.com/office/powerpoint/2010/main" val="60359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AA2D-555D-4AAA-9972-A92F1E4625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A17502-BD4D-4795-908D-92B70B261F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47483-1B57-4573-A4F4-1EC099500C08}"/>
              </a:ext>
            </a:extLst>
          </p:cNvPr>
          <p:cNvSpPr>
            <a:spLocks noGrp="1"/>
          </p:cNvSpPr>
          <p:nvPr>
            <p:ph type="dt" sz="half" idx="10"/>
          </p:nvPr>
        </p:nvSpPr>
        <p:spPr/>
        <p:txBody>
          <a:bodyPr/>
          <a:lstStyle/>
          <a:p>
            <a:fld id="{0D621F05-4E78-4AF0-A52B-00AA5CA3D424}" type="datetimeFigureOut">
              <a:rPr lang="en-US" smtClean="0"/>
              <a:t>12/3/2018</a:t>
            </a:fld>
            <a:endParaRPr lang="en-US"/>
          </a:p>
        </p:txBody>
      </p:sp>
      <p:sp>
        <p:nvSpPr>
          <p:cNvPr id="5" name="Footer Placeholder 4">
            <a:extLst>
              <a:ext uri="{FF2B5EF4-FFF2-40B4-BE49-F238E27FC236}">
                <a16:creationId xmlns:a16="http://schemas.microsoft.com/office/drawing/2014/main" id="{63037370-B42F-4DCA-87C3-23D034800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2E615-7D6C-458E-B982-3DD8FC236292}"/>
              </a:ext>
            </a:extLst>
          </p:cNvPr>
          <p:cNvSpPr>
            <a:spLocks noGrp="1"/>
          </p:cNvSpPr>
          <p:nvPr>
            <p:ph type="sldNum" sz="quarter" idx="12"/>
          </p:nvPr>
        </p:nvSpPr>
        <p:spPr/>
        <p:txBody>
          <a:bodyPr/>
          <a:lstStyle/>
          <a:p>
            <a:fld id="{3136CCAD-CF4D-461F-BC49-264BABA986B8}" type="slidenum">
              <a:rPr lang="en-US" smtClean="0"/>
              <a:t>‹#›</a:t>
            </a:fld>
            <a:endParaRPr lang="en-US"/>
          </a:p>
        </p:txBody>
      </p:sp>
    </p:spTree>
    <p:extLst>
      <p:ext uri="{BB962C8B-B14F-4D97-AF65-F5344CB8AC3E}">
        <p14:creationId xmlns:p14="http://schemas.microsoft.com/office/powerpoint/2010/main" val="4271842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16122-C1FB-47EE-B0AF-ECF32099B2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30E382-E71D-4E92-9A7A-79D11B1599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C4216-2A6E-415F-9F5E-70C5A854DFB9}"/>
              </a:ext>
            </a:extLst>
          </p:cNvPr>
          <p:cNvSpPr>
            <a:spLocks noGrp="1"/>
          </p:cNvSpPr>
          <p:nvPr>
            <p:ph type="dt" sz="half" idx="10"/>
          </p:nvPr>
        </p:nvSpPr>
        <p:spPr/>
        <p:txBody>
          <a:bodyPr/>
          <a:lstStyle/>
          <a:p>
            <a:fld id="{0D621F05-4E78-4AF0-A52B-00AA5CA3D424}" type="datetimeFigureOut">
              <a:rPr lang="en-US" smtClean="0"/>
              <a:t>12/3/2018</a:t>
            </a:fld>
            <a:endParaRPr lang="en-US"/>
          </a:p>
        </p:txBody>
      </p:sp>
      <p:sp>
        <p:nvSpPr>
          <p:cNvPr id="5" name="Footer Placeholder 4">
            <a:extLst>
              <a:ext uri="{FF2B5EF4-FFF2-40B4-BE49-F238E27FC236}">
                <a16:creationId xmlns:a16="http://schemas.microsoft.com/office/drawing/2014/main" id="{321CEC16-08B8-4BF5-9A9C-09C8E4EA6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E6AB91-3285-46EC-99BC-A51AF4F84CE5}"/>
              </a:ext>
            </a:extLst>
          </p:cNvPr>
          <p:cNvSpPr>
            <a:spLocks noGrp="1"/>
          </p:cNvSpPr>
          <p:nvPr>
            <p:ph type="sldNum" sz="quarter" idx="12"/>
          </p:nvPr>
        </p:nvSpPr>
        <p:spPr/>
        <p:txBody>
          <a:bodyPr/>
          <a:lstStyle/>
          <a:p>
            <a:fld id="{3136CCAD-CF4D-461F-BC49-264BABA986B8}" type="slidenum">
              <a:rPr lang="en-US" smtClean="0"/>
              <a:t>‹#›</a:t>
            </a:fld>
            <a:endParaRPr lang="en-US"/>
          </a:p>
        </p:txBody>
      </p:sp>
    </p:spTree>
    <p:extLst>
      <p:ext uri="{BB962C8B-B14F-4D97-AF65-F5344CB8AC3E}">
        <p14:creationId xmlns:p14="http://schemas.microsoft.com/office/powerpoint/2010/main" val="146388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E27C-3F3F-4163-9487-89E14A86D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0034B1-A3A7-4C80-AB85-72F836C7CD1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0D6D4A-BCDE-4EE2-913D-6FA814471E79}"/>
              </a:ext>
            </a:extLst>
          </p:cNvPr>
          <p:cNvSpPr>
            <a:spLocks noGrp="1"/>
          </p:cNvSpPr>
          <p:nvPr>
            <p:ph type="dt" sz="half" idx="10"/>
          </p:nvPr>
        </p:nvSpPr>
        <p:spPr/>
        <p:txBody>
          <a:bodyPr/>
          <a:lstStyle/>
          <a:p>
            <a:fld id="{0D621F05-4E78-4AF0-A52B-00AA5CA3D424}" type="datetimeFigureOut">
              <a:rPr lang="en-US" smtClean="0"/>
              <a:t>12/3/2018</a:t>
            </a:fld>
            <a:endParaRPr lang="en-US"/>
          </a:p>
        </p:txBody>
      </p:sp>
      <p:sp>
        <p:nvSpPr>
          <p:cNvPr id="5" name="Footer Placeholder 4">
            <a:extLst>
              <a:ext uri="{FF2B5EF4-FFF2-40B4-BE49-F238E27FC236}">
                <a16:creationId xmlns:a16="http://schemas.microsoft.com/office/drawing/2014/main" id="{4049BFBE-21E2-48A0-B400-78B9746EA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9C4CA-9CCF-415D-8267-F65E1A62F076}"/>
              </a:ext>
            </a:extLst>
          </p:cNvPr>
          <p:cNvSpPr>
            <a:spLocks noGrp="1"/>
          </p:cNvSpPr>
          <p:nvPr>
            <p:ph type="sldNum" sz="quarter" idx="12"/>
          </p:nvPr>
        </p:nvSpPr>
        <p:spPr/>
        <p:txBody>
          <a:bodyPr/>
          <a:lstStyle/>
          <a:p>
            <a:fld id="{3136CCAD-CF4D-461F-BC49-264BABA986B8}" type="slidenum">
              <a:rPr lang="en-US" smtClean="0"/>
              <a:t>‹#›</a:t>
            </a:fld>
            <a:endParaRPr lang="en-US"/>
          </a:p>
        </p:txBody>
      </p:sp>
    </p:spTree>
    <p:extLst>
      <p:ext uri="{BB962C8B-B14F-4D97-AF65-F5344CB8AC3E}">
        <p14:creationId xmlns:p14="http://schemas.microsoft.com/office/powerpoint/2010/main" val="428567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B9D6-1F42-40FD-BFD9-6A84667666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CF4183-7DB0-4938-BB7A-2CBC3491D2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7150E3-1260-4E96-9EEB-72087EA949E8}"/>
              </a:ext>
            </a:extLst>
          </p:cNvPr>
          <p:cNvSpPr>
            <a:spLocks noGrp="1"/>
          </p:cNvSpPr>
          <p:nvPr>
            <p:ph type="dt" sz="half" idx="10"/>
          </p:nvPr>
        </p:nvSpPr>
        <p:spPr/>
        <p:txBody>
          <a:bodyPr/>
          <a:lstStyle/>
          <a:p>
            <a:fld id="{0D621F05-4E78-4AF0-A52B-00AA5CA3D424}" type="datetimeFigureOut">
              <a:rPr lang="en-US" smtClean="0"/>
              <a:t>12/3/2018</a:t>
            </a:fld>
            <a:endParaRPr lang="en-US"/>
          </a:p>
        </p:txBody>
      </p:sp>
      <p:sp>
        <p:nvSpPr>
          <p:cNvPr id="5" name="Footer Placeholder 4">
            <a:extLst>
              <a:ext uri="{FF2B5EF4-FFF2-40B4-BE49-F238E27FC236}">
                <a16:creationId xmlns:a16="http://schemas.microsoft.com/office/drawing/2014/main" id="{189644C7-BE05-46E8-B17A-C8337B8A3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55C6E-3ED1-4978-8F11-E402271A5DCC}"/>
              </a:ext>
            </a:extLst>
          </p:cNvPr>
          <p:cNvSpPr>
            <a:spLocks noGrp="1"/>
          </p:cNvSpPr>
          <p:nvPr>
            <p:ph type="sldNum" sz="quarter" idx="12"/>
          </p:nvPr>
        </p:nvSpPr>
        <p:spPr/>
        <p:txBody>
          <a:bodyPr/>
          <a:lstStyle/>
          <a:p>
            <a:fld id="{3136CCAD-CF4D-461F-BC49-264BABA986B8}" type="slidenum">
              <a:rPr lang="en-US" smtClean="0"/>
              <a:t>‹#›</a:t>
            </a:fld>
            <a:endParaRPr lang="en-US"/>
          </a:p>
        </p:txBody>
      </p:sp>
    </p:spTree>
    <p:extLst>
      <p:ext uri="{BB962C8B-B14F-4D97-AF65-F5344CB8AC3E}">
        <p14:creationId xmlns:p14="http://schemas.microsoft.com/office/powerpoint/2010/main" val="798233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CE163-EDF4-4626-89CD-9AEB6502FE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01EA25-D5E7-4DE7-91C6-CEE73FE6BE7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D719F3-9830-4EB3-AA01-DB5A145910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1FB6B9-8013-416F-8862-282B3D976B0F}"/>
              </a:ext>
            </a:extLst>
          </p:cNvPr>
          <p:cNvSpPr>
            <a:spLocks noGrp="1"/>
          </p:cNvSpPr>
          <p:nvPr>
            <p:ph type="dt" sz="half" idx="10"/>
          </p:nvPr>
        </p:nvSpPr>
        <p:spPr/>
        <p:txBody>
          <a:bodyPr/>
          <a:lstStyle/>
          <a:p>
            <a:fld id="{0D621F05-4E78-4AF0-A52B-00AA5CA3D424}" type="datetimeFigureOut">
              <a:rPr lang="en-US" smtClean="0"/>
              <a:t>12/3/2018</a:t>
            </a:fld>
            <a:endParaRPr lang="en-US"/>
          </a:p>
        </p:txBody>
      </p:sp>
      <p:sp>
        <p:nvSpPr>
          <p:cNvPr id="6" name="Footer Placeholder 5">
            <a:extLst>
              <a:ext uri="{FF2B5EF4-FFF2-40B4-BE49-F238E27FC236}">
                <a16:creationId xmlns:a16="http://schemas.microsoft.com/office/drawing/2014/main" id="{378466B9-9440-4458-B71F-D78ECA0C9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E85DC5-5D2A-4EEE-A92F-DF6028B37A29}"/>
              </a:ext>
            </a:extLst>
          </p:cNvPr>
          <p:cNvSpPr>
            <a:spLocks noGrp="1"/>
          </p:cNvSpPr>
          <p:nvPr>
            <p:ph type="sldNum" sz="quarter" idx="12"/>
          </p:nvPr>
        </p:nvSpPr>
        <p:spPr/>
        <p:txBody>
          <a:bodyPr/>
          <a:lstStyle/>
          <a:p>
            <a:fld id="{3136CCAD-CF4D-461F-BC49-264BABA986B8}" type="slidenum">
              <a:rPr lang="en-US" smtClean="0"/>
              <a:t>‹#›</a:t>
            </a:fld>
            <a:endParaRPr lang="en-US"/>
          </a:p>
        </p:txBody>
      </p:sp>
    </p:spTree>
    <p:extLst>
      <p:ext uri="{BB962C8B-B14F-4D97-AF65-F5344CB8AC3E}">
        <p14:creationId xmlns:p14="http://schemas.microsoft.com/office/powerpoint/2010/main" val="71442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0C4F-7EF1-4FA4-9CC4-A29D6D154D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060892-BE24-4448-9BA9-F22FE982D6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A3481B-5580-4A36-9967-554C13604C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42CC89-83ED-44EF-B501-BD8F30BED4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A6D24E-FD1C-4592-96A1-F4A25C2F5D5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E6ADC6-A227-43E3-A4BC-C3F5E8B8AF0E}"/>
              </a:ext>
            </a:extLst>
          </p:cNvPr>
          <p:cNvSpPr>
            <a:spLocks noGrp="1"/>
          </p:cNvSpPr>
          <p:nvPr>
            <p:ph type="dt" sz="half" idx="10"/>
          </p:nvPr>
        </p:nvSpPr>
        <p:spPr/>
        <p:txBody>
          <a:bodyPr/>
          <a:lstStyle/>
          <a:p>
            <a:fld id="{0D621F05-4E78-4AF0-A52B-00AA5CA3D424}" type="datetimeFigureOut">
              <a:rPr lang="en-US" smtClean="0"/>
              <a:t>12/3/2018</a:t>
            </a:fld>
            <a:endParaRPr lang="en-US"/>
          </a:p>
        </p:txBody>
      </p:sp>
      <p:sp>
        <p:nvSpPr>
          <p:cNvPr id="8" name="Footer Placeholder 7">
            <a:extLst>
              <a:ext uri="{FF2B5EF4-FFF2-40B4-BE49-F238E27FC236}">
                <a16:creationId xmlns:a16="http://schemas.microsoft.com/office/drawing/2014/main" id="{DCAC252D-98E0-4F9E-A3DA-8A11CC66E0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A0ADD8-BC5D-46AA-8220-A16BFA4F9B1D}"/>
              </a:ext>
            </a:extLst>
          </p:cNvPr>
          <p:cNvSpPr>
            <a:spLocks noGrp="1"/>
          </p:cNvSpPr>
          <p:nvPr>
            <p:ph type="sldNum" sz="quarter" idx="12"/>
          </p:nvPr>
        </p:nvSpPr>
        <p:spPr/>
        <p:txBody>
          <a:bodyPr/>
          <a:lstStyle/>
          <a:p>
            <a:fld id="{3136CCAD-CF4D-461F-BC49-264BABA986B8}" type="slidenum">
              <a:rPr lang="en-US" smtClean="0"/>
              <a:t>‹#›</a:t>
            </a:fld>
            <a:endParaRPr lang="en-US"/>
          </a:p>
        </p:txBody>
      </p:sp>
    </p:spTree>
    <p:extLst>
      <p:ext uri="{BB962C8B-B14F-4D97-AF65-F5344CB8AC3E}">
        <p14:creationId xmlns:p14="http://schemas.microsoft.com/office/powerpoint/2010/main" val="42419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1BA3-D5BA-4A29-AB5B-8415397B81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D58C2F-4C93-4BE8-B68B-47EE9E549ADB}"/>
              </a:ext>
            </a:extLst>
          </p:cNvPr>
          <p:cNvSpPr>
            <a:spLocks noGrp="1"/>
          </p:cNvSpPr>
          <p:nvPr>
            <p:ph type="dt" sz="half" idx="10"/>
          </p:nvPr>
        </p:nvSpPr>
        <p:spPr/>
        <p:txBody>
          <a:bodyPr/>
          <a:lstStyle/>
          <a:p>
            <a:fld id="{0D621F05-4E78-4AF0-A52B-00AA5CA3D424}" type="datetimeFigureOut">
              <a:rPr lang="en-US" smtClean="0"/>
              <a:t>12/3/2018</a:t>
            </a:fld>
            <a:endParaRPr lang="en-US"/>
          </a:p>
        </p:txBody>
      </p:sp>
      <p:sp>
        <p:nvSpPr>
          <p:cNvPr id="4" name="Footer Placeholder 3">
            <a:extLst>
              <a:ext uri="{FF2B5EF4-FFF2-40B4-BE49-F238E27FC236}">
                <a16:creationId xmlns:a16="http://schemas.microsoft.com/office/drawing/2014/main" id="{61D0E903-7D8C-4AC6-9284-62D812A6D1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CE6F2C-3E49-48D1-9856-8C93C41B9D3C}"/>
              </a:ext>
            </a:extLst>
          </p:cNvPr>
          <p:cNvSpPr>
            <a:spLocks noGrp="1"/>
          </p:cNvSpPr>
          <p:nvPr>
            <p:ph type="sldNum" sz="quarter" idx="12"/>
          </p:nvPr>
        </p:nvSpPr>
        <p:spPr/>
        <p:txBody>
          <a:bodyPr/>
          <a:lstStyle/>
          <a:p>
            <a:fld id="{3136CCAD-CF4D-461F-BC49-264BABA986B8}" type="slidenum">
              <a:rPr lang="en-US" smtClean="0"/>
              <a:t>‹#›</a:t>
            </a:fld>
            <a:endParaRPr lang="en-US"/>
          </a:p>
        </p:txBody>
      </p:sp>
    </p:spTree>
    <p:extLst>
      <p:ext uri="{BB962C8B-B14F-4D97-AF65-F5344CB8AC3E}">
        <p14:creationId xmlns:p14="http://schemas.microsoft.com/office/powerpoint/2010/main" val="187169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A729B3-6E12-45DD-9829-E33837B25675}"/>
              </a:ext>
            </a:extLst>
          </p:cNvPr>
          <p:cNvSpPr>
            <a:spLocks noGrp="1"/>
          </p:cNvSpPr>
          <p:nvPr>
            <p:ph type="dt" sz="half" idx="10"/>
          </p:nvPr>
        </p:nvSpPr>
        <p:spPr/>
        <p:txBody>
          <a:bodyPr/>
          <a:lstStyle/>
          <a:p>
            <a:fld id="{0D621F05-4E78-4AF0-A52B-00AA5CA3D424}" type="datetimeFigureOut">
              <a:rPr lang="en-US" smtClean="0"/>
              <a:t>12/3/2018</a:t>
            </a:fld>
            <a:endParaRPr lang="en-US"/>
          </a:p>
        </p:txBody>
      </p:sp>
      <p:sp>
        <p:nvSpPr>
          <p:cNvPr id="3" name="Footer Placeholder 2">
            <a:extLst>
              <a:ext uri="{FF2B5EF4-FFF2-40B4-BE49-F238E27FC236}">
                <a16:creationId xmlns:a16="http://schemas.microsoft.com/office/drawing/2014/main" id="{4D643A85-B208-435B-8C73-A433D15ED8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8FE8E-26E8-4A5E-AD32-F63741E93B8B}"/>
              </a:ext>
            </a:extLst>
          </p:cNvPr>
          <p:cNvSpPr>
            <a:spLocks noGrp="1"/>
          </p:cNvSpPr>
          <p:nvPr>
            <p:ph type="sldNum" sz="quarter" idx="12"/>
          </p:nvPr>
        </p:nvSpPr>
        <p:spPr/>
        <p:txBody>
          <a:bodyPr/>
          <a:lstStyle/>
          <a:p>
            <a:fld id="{3136CCAD-CF4D-461F-BC49-264BABA986B8}" type="slidenum">
              <a:rPr lang="en-US" smtClean="0"/>
              <a:t>‹#›</a:t>
            </a:fld>
            <a:endParaRPr lang="en-US"/>
          </a:p>
        </p:txBody>
      </p:sp>
    </p:spTree>
    <p:extLst>
      <p:ext uri="{BB962C8B-B14F-4D97-AF65-F5344CB8AC3E}">
        <p14:creationId xmlns:p14="http://schemas.microsoft.com/office/powerpoint/2010/main" val="7239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014DF-723E-437D-B805-269D4F34F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4358AE-BC2A-44F2-B257-670F60A182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441A5E-B85B-46C8-AFD6-2916DB87C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F45EE7-A47B-4014-B59A-72B38AEFB287}"/>
              </a:ext>
            </a:extLst>
          </p:cNvPr>
          <p:cNvSpPr>
            <a:spLocks noGrp="1"/>
          </p:cNvSpPr>
          <p:nvPr>
            <p:ph type="dt" sz="half" idx="10"/>
          </p:nvPr>
        </p:nvSpPr>
        <p:spPr/>
        <p:txBody>
          <a:bodyPr/>
          <a:lstStyle/>
          <a:p>
            <a:fld id="{0D621F05-4E78-4AF0-A52B-00AA5CA3D424}" type="datetimeFigureOut">
              <a:rPr lang="en-US" smtClean="0"/>
              <a:t>12/3/2018</a:t>
            </a:fld>
            <a:endParaRPr lang="en-US"/>
          </a:p>
        </p:txBody>
      </p:sp>
      <p:sp>
        <p:nvSpPr>
          <p:cNvPr id="6" name="Footer Placeholder 5">
            <a:extLst>
              <a:ext uri="{FF2B5EF4-FFF2-40B4-BE49-F238E27FC236}">
                <a16:creationId xmlns:a16="http://schemas.microsoft.com/office/drawing/2014/main" id="{6368946A-2179-452B-9D8E-587ECBE9EF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F8DBC0-2905-4BA2-BAFC-B201D006610D}"/>
              </a:ext>
            </a:extLst>
          </p:cNvPr>
          <p:cNvSpPr>
            <a:spLocks noGrp="1"/>
          </p:cNvSpPr>
          <p:nvPr>
            <p:ph type="sldNum" sz="quarter" idx="12"/>
          </p:nvPr>
        </p:nvSpPr>
        <p:spPr/>
        <p:txBody>
          <a:bodyPr/>
          <a:lstStyle/>
          <a:p>
            <a:fld id="{3136CCAD-CF4D-461F-BC49-264BABA986B8}" type="slidenum">
              <a:rPr lang="en-US" smtClean="0"/>
              <a:t>‹#›</a:t>
            </a:fld>
            <a:endParaRPr lang="en-US"/>
          </a:p>
        </p:txBody>
      </p:sp>
    </p:spTree>
    <p:extLst>
      <p:ext uri="{BB962C8B-B14F-4D97-AF65-F5344CB8AC3E}">
        <p14:creationId xmlns:p14="http://schemas.microsoft.com/office/powerpoint/2010/main" val="59457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5D4A-BE9A-4CB8-A1E8-3DAE58C03C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3852F5-161B-4AB6-AFDA-0EAD87C81B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C0362E-4580-4D67-9B8E-29979405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395543-219E-4DB4-BBB1-58AD4C7D5366}"/>
              </a:ext>
            </a:extLst>
          </p:cNvPr>
          <p:cNvSpPr>
            <a:spLocks noGrp="1"/>
          </p:cNvSpPr>
          <p:nvPr>
            <p:ph type="dt" sz="half" idx="10"/>
          </p:nvPr>
        </p:nvSpPr>
        <p:spPr/>
        <p:txBody>
          <a:bodyPr/>
          <a:lstStyle/>
          <a:p>
            <a:fld id="{0D621F05-4E78-4AF0-A52B-00AA5CA3D424}" type="datetimeFigureOut">
              <a:rPr lang="en-US" smtClean="0"/>
              <a:t>12/3/2018</a:t>
            </a:fld>
            <a:endParaRPr lang="en-US"/>
          </a:p>
        </p:txBody>
      </p:sp>
      <p:sp>
        <p:nvSpPr>
          <p:cNvPr id="6" name="Footer Placeholder 5">
            <a:extLst>
              <a:ext uri="{FF2B5EF4-FFF2-40B4-BE49-F238E27FC236}">
                <a16:creationId xmlns:a16="http://schemas.microsoft.com/office/drawing/2014/main" id="{AE314190-C65D-46E9-B3F8-03A444655D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CB6E74-36E8-4128-9496-8A6F4003C136}"/>
              </a:ext>
            </a:extLst>
          </p:cNvPr>
          <p:cNvSpPr>
            <a:spLocks noGrp="1"/>
          </p:cNvSpPr>
          <p:nvPr>
            <p:ph type="sldNum" sz="quarter" idx="12"/>
          </p:nvPr>
        </p:nvSpPr>
        <p:spPr/>
        <p:txBody>
          <a:bodyPr/>
          <a:lstStyle/>
          <a:p>
            <a:fld id="{3136CCAD-CF4D-461F-BC49-264BABA986B8}" type="slidenum">
              <a:rPr lang="en-US" smtClean="0"/>
              <a:t>‹#›</a:t>
            </a:fld>
            <a:endParaRPr lang="en-US"/>
          </a:p>
        </p:txBody>
      </p:sp>
    </p:spTree>
    <p:extLst>
      <p:ext uri="{BB962C8B-B14F-4D97-AF65-F5344CB8AC3E}">
        <p14:creationId xmlns:p14="http://schemas.microsoft.com/office/powerpoint/2010/main" val="362170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2A41AE-47E5-4B1E-B6A7-6CA53944E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F620AA-118B-454B-A829-979F9C48BC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18036-2C0C-4195-9791-6923C71EE7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21F05-4E78-4AF0-A52B-00AA5CA3D424}" type="datetimeFigureOut">
              <a:rPr lang="en-US" smtClean="0"/>
              <a:t>12/3/2018</a:t>
            </a:fld>
            <a:endParaRPr lang="en-US"/>
          </a:p>
        </p:txBody>
      </p:sp>
      <p:sp>
        <p:nvSpPr>
          <p:cNvPr id="5" name="Footer Placeholder 4">
            <a:extLst>
              <a:ext uri="{FF2B5EF4-FFF2-40B4-BE49-F238E27FC236}">
                <a16:creationId xmlns:a16="http://schemas.microsoft.com/office/drawing/2014/main" id="{9EE0E3D5-7932-4FC4-A2FD-89BE75C8EE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4F6013-B1A6-4DE0-8CC7-80732E16CA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36CCAD-CF4D-461F-BC49-264BABA986B8}" type="slidenum">
              <a:rPr lang="en-US" smtClean="0"/>
              <a:t>‹#›</a:t>
            </a:fld>
            <a:endParaRPr lang="en-US"/>
          </a:p>
        </p:txBody>
      </p:sp>
    </p:spTree>
    <p:extLst>
      <p:ext uri="{BB962C8B-B14F-4D97-AF65-F5344CB8AC3E}">
        <p14:creationId xmlns:p14="http://schemas.microsoft.com/office/powerpoint/2010/main" val="576781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chart" Target="../charts/chart14.xml"/></Relationships>
</file>

<file path=ppt/slides/_rels/slide1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chart" Target="../charts/chart16.xml"/></Relationships>
</file>

<file path=ppt/slides/_rels/slide12.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 Id="rId4" Type="http://schemas.openxmlformats.org/officeDocument/2006/relationships/chart" Target="../charts/char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hart" Target="../charts/char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144A-7594-4223-B471-A5AB797E410A}"/>
              </a:ext>
            </a:extLst>
          </p:cNvPr>
          <p:cNvSpPr>
            <a:spLocks noGrp="1"/>
          </p:cNvSpPr>
          <p:nvPr>
            <p:ph type="ctrTitle"/>
          </p:nvPr>
        </p:nvSpPr>
        <p:spPr/>
        <p:txBody>
          <a:bodyPr/>
          <a:lstStyle/>
          <a:p>
            <a:r>
              <a:rPr lang="en-US" dirty="0"/>
              <a:t>CS 4641/7641 hw4</a:t>
            </a:r>
          </a:p>
        </p:txBody>
      </p:sp>
      <p:sp>
        <p:nvSpPr>
          <p:cNvPr id="3" name="Subtitle 2">
            <a:extLst>
              <a:ext uri="{FF2B5EF4-FFF2-40B4-BE49-F238E27FC236}">
                <a16:creationId xmlns:a16="http://schemas.microsoft.com/office/drawing/2014/main" id="{E14DDEDA-DA7D-4B59-888B-8583FB6487CC}"/>
              </a:ext>
            </a:extLst>
          </p:cNvPr>
          <p:cNvSpPr>
            <a:spLocks noGrp="1"/>
          </p:cNvSpPr>
          <p:nvPr>
            <p:ph type="subTitle" idx="1"/>
          </p:nvPr>
        </p:nvSpPr>
        <p:spPr/>
        <p:txBody>
          <a:bodyPr/>
          <a:lstStyle/>
          <a:p>
            <a:r>
              <a:rPr lang="en-US" dirty="0"/>
              <a:t>swu321</a:t>
            </a:r>
          </a:p>
        </p:txBody>
      </p:sp>
    </p:spTree>
    <p:extLst>
      <p:ext uri="{BB962C8B-B14F-4D97-AF65-F5344CB8AC3E}">
        <p14:creationId xmlns:p14="http://schemas.microsoft.com/office/powerpoint/2010/main" val="1388380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43B66-D060-4808-A968-7AEFEAAF4F97}"/>
              </a:ext>
            </a:extLst>
          </p:cNvPr>
          <p:cNvSpPr>
            <a:spLocks noGrp="1"/>
          </p:cNvSpPr>
          <p:nvPr>
            <p:ph type="title"/>
          </p:nvPr>
        </p:nvSpPr>
        <p:spPr/>
        <p:txBody>
          <a:bodyPr/>
          <a:lstStyle/>
          <a:p>
            <a:r>
              <a:rPr lang="en-US" dirty="0"/>
              <a:t>Complex Maze</a:t>
            </a:r>
            <a:br>
              <a:rPr lang="en-US" dirty="0"/>
            </a:br>
            <a:r>
              <a:rPr lang="en-US" dirty="0"/>
              <a:t>Policy Iteration</a:t>
            </a:r>
          </a:p>
        </p:txBody>
      </p:sp>
      <p:pic>
        <p:nvPicPr>
          <p:cNvPr id="4" name="Picture 3">
            <a:extLst>
              <a:ext uri="{FF2B5EF4-FFF2-40B4-BE49-F238E27FC236}">
                <a16:creationId xmlns:a16="http://schemas.microsoft.com/office/drawing/2014/main" id="{7DE6D7D0-3520-4A2F-802A-CE5BE0D2B6E5}"/>
              </a:ext>
            </a:extLst>
          </p:cNvPr>
          <p:cNvPicPr>
            <a:picLocks noChangeAspect="1"/>
          </p:cNvPicPr>
          <p:nvPr/>
        </p:nvPicPr>
        <p:blipFill>
          <a:blip r:embed="rId2"/>
          <a:stretch>
            <a:fillRect/>
          </a:stretch>
        </p:blipFill>
        <p:spPr>
          <a:xfrm>
            <a:off x="5264797" y="0"/>
            <a:ext cx="6927203" cy="6858000"/>
          </a:xfrm>
          <a:prstGeom prst="rect">
            <a:avLst/>
          </a:prstGeom>
        </p:spPr>
      </p:pic>
      <p:graphicFrame>
        <p:nvGraphicFramePr>
          <p:cNvPr id="5" name="Chart 4">
            <a:extLst>
              <a:ext uri="{FF2B5EF4-FFF2-40B4-BE49-F238E27FC236}">
                <a16:creationId xmlns:a16="http://schemas.microsoft.com/office/drawing/2014/main" id="{9CFF49D3-3CFF-4BA9-A3CA-91E19416C63B}"/>
              </a:ext>
            </a:extLst>
          </p:cNvPr>
          <p:cNvGraphicFramePr>
            <a:graphicFrameLocks/>
          </p:cNvGraphicFramePr>
          <p:nvPr>
            <p:extLst>
              <p:ext uri="{D42A27DB-BD31-4B8C-83A1-F6EECF244321}">
                <p14:modId xmlns:p14="http://schemas.microsoft.com/office/powerpoint/2010/main" val="1827848369"/>
              </p:ext>
            </p:extLst>
          </p:nvPr>
        </p:nvGraphicFramePr>
        <p:xfrm>
          <a:off x="414151" y="1623767"/>
          <a:ext cx="646176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138FA881-F4F3-46E6-83BD-8268DCE9C1B6}"/>
              </a:ext>
            </a:extLst>
          </p:cNvPr>
          <p:cNvGraphicFramePr>
            <a:graphicFrameLocks/>
          </p:cNvGraphicFramePr>
          <p:nvPr>
            <p:extLst>
              <p:ext uri="{D42A27DB-BD31-4B8C-83A1-F6EECF244321}">
                <p14:modId xmlns:p14="http://schemas.microsoft.com/office/powerpoint/2010/main" val="3890762083"/>
              </p:ext>
            </p:extLst>
          </p:nvPr>
        </p:nvGraphicFramePr>
        <p:xfrm>
          <a:off x="414151" y="4240884"/>
          <a:ext cx="646176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63CD711D-743E-4B5A-9443-0171E327AFE1}"/>
              </a:ext>
            </a:extLst>
          </p:cNvPr>
          <p:cNvSpPr txBox="1"/>
          <p:nvPr/>
        </p:nvSpPr>
        <p:spPr>
          <a:xfrm>
            <a:off x="0" y="0"/>
            <a:ext cx="587020" cy="369332"/>
          </a:xfrm>
          <a:prstGeom prst="rect">
            <a:avLst/>
          </a:prstGeom>
          <a:noFill/>
        </p:spPr>
        <p:txBody>
          <a:bodyPr wrap="none" rtlCol="0">
            <a:spAutoFit/>
          </a:bodyPr>
          <a:lstStyle/>
          <a:p>
            <a:r>
              <a:rPr lang="en-US" dirty="0" err="1"/>
              <a:t>i</a:t>
            </a:r>
            <a:r>
              <a:rPr lang="en-US" dirty="0"/>
              <a:t>=30</a:t>
            </a:r>
          </a:p>
        </p:txBody>
      </p:sp>
    </p:spTree>
    <p:extLst>
      <p:ext uri="{BB962C8B-B14F-4D97-AF65-F5344CB8AC3E}">
        <p14:creationId xmlns:p14="http://schemas.microsoft.com/office/powerpoint/2010/main" val="314022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F98E-34A1-4A19-AD90-BD61D9F170ED}"/>
              </a:ext>
            </a:extLst>
          </p:cNvPr>
          <p:cNvSpPr>
            <a:spLocks noGrp="1"/>
          </p:cNvSpPr>
          <p:nvPr>
            <p:ph type="title"/>
          </p:nvPr>
        </p:nvSpPr>
        <p:spPr>
          <a:xfrm>
            <a:off x="838200" y="365125"/>
            <a:ext cx="10515600" cy="1325563"/>
          </a:xfrm>
        </p:spPr>
        <p:txBody>
          <a:bodyPr/>
          <a:lstStyle/>
          <a:p>
            <a:r>
              <a:rPr lang="en-US"/>
              <a:t>Complex Maze</a:t>
            </a:r>
            <a:br>
              <a:rPr lang="en-US"/>
            </a:br>
            <a:r>
              <a:rPr lang="en-US"/>
              <a:t>Q Learning</a:t>
            </a:r>
            <a:endParaRPr lang="en-US" dirty="0"/>
          </a:p>
        </p:txBody>
      </p:sp>
      <p:pic>
        <p:nvPicPr>
          <p:cNvPr id="4" name="Picture 3">
            <a:extLst>
              <a:ext uri="{FF2B5EF4-FFF2-40B4-BE49-F238E27FC236}">
                <a16:creationId xmlns:a16="http://schemas.microsoft.com/office/drawing/2014/main" id="{00530369-1466-484C-A1AC-9D45CD9E7C24}"/>
              </a:ext>
            </a:extLst>
          </p:cNvPr>
          <p:cNvPicPr>
            <a:picLocks noChangeAspect="1"/>
          </p:cNvPicPr>
          <p:nvPr/>
        </p:nvPicPr>
        <p:blipFill>
          <a:blip r:embed="rId2"/>
          <a:stretch>
            <a:fillRect/>
          </a:stretch>
        </p:blipFill>
        <p:spPr>
          <a:xfrm>
            <a:off x="5278749" y="0"/>
            <a:ext cx="6913251" cy="6858000"/>
          </a:xfrm>
          <a:prstGeom prst="rect">
            <a:avLst/>
          </a:prstGeom>
        </p:spPr>
      </p:pic>
      <p:graphicFrame>
        <p:nvGraphicFramePr>
          <p:cNvPr id="7" name="Chart 6">
            <a:extLst>
              <a:ext uri="{FF2B5EF4-FFF2-40B4-BE49-F238E27FC236}">
                <a16:creationId xmlns:a16="http://schemas.microsoft.com/office/drawing/2014/main" id="{C998E2ED-E04D-4B51-B7C2-F59C8324DB62}"/>
              </a:ext>
            </a:extLst>
          </p:cNvPr>
          <p:cNvGraphicFramePr>
            <a:graphicFrameLocks/>
          </p:cNvGraphicFramePr>
          <p:nvPr>
            <p:extLst>
              <p:ext uri="{D42A27DB-BD31-4B8C-83A1-F6EECF244321}">
                <p14:modId xmlns:p14="http://schemas.microsoft.com/office/powerpoint/2010/main" val="1200877997"/>
              </p:ext>
            </p:extLst>
          </p:nvPr>
        </p:nvGraphicFramePr>
        <p:xfrm>
          <a:off x="131347" y="1690688"/>
          <a:ext cx="646176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4C4AE864-D2BE-4BD2-9AD9-073316C8AA91}"/>
              </a:ext>
            </a:extLst>
          </p:cNvPr>
          <p:cNvGraphicFramePr>
            <a:graphicFrameLocks/>
          </p:cNvGraphicFramePr>
          <p:nvPr>
            <p:extLst>
              <p:ext uri="{D42A27DB-BD31-4B8C-83A1-F6EECF244321}">
                <p14:modId xmlns:p14="http://schemas.microsoft.com/office/powerpoint/2010/main" val="1683918880"/>
              </p:ext>
            </p:extLst>
          </p:nvPr>
        </p:nvGraphicFramePr>
        <p:xfrm>
          <a:off x="131347" y="4433888"/>
          <a:ext cx="646176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C4289414-7A36-4DC2-BB77-FBAD7F9F30BD}"/>
              </a:ext>
            </a:extLst>
          </p:cNvPr>
          <p:cNvSpPr txBox="1"/>
          <p:nvPr/>
        </p:nvSpPr>
        <p:spPr>
          <a:xfrm>
            <a:off x="14774" y="0"/>
            <a:ext cx="587020" cy="369332"/>
          </a:xfrm>
          <a:prstGeom prst="rect">
            <a:avLst/>
          </a:prstGeom>
          <a:noFill/>
        </p:spPr>
        <p:txBody>
          <a:bodyPr wrap="none" rtlCol="0">
            <a:spAutoFit/>
          </a:bodyPr>
          <a:lstStyle/>
          <a:p>
            <a:r>
              <a:rPr lang="en-US" dirty="0" err="1"/>
              <a:t>i</a:t>
            </a:r>
            <a:r>
              <a:rPr lang="en-US" dirty="0"/>
              <a:t>=75</a:t>
            </a:r>
          </a:p>
        </p:txBody>
      </p:sp>
    </p:spTree>
    <p:extLst>
      <p:ext uri="{BB962C8B-B14F-4D97-AF65-F5344CB8AC3E}">
        <p14:creationId xmlns:p14="http://schemas.microsoft.com/office/powerpoint/2010/main" val="2981523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8F3D-E6E9-41AC-B2BB-5811A75F1A8A}"/>
              </a:ext>
            </a:extLst>
          </p:cNvPr>
          <p:cNvSpPr>
            <a:spLocks noGrp="1"/>
          </p:cNvSpPr>
          <p:nvPr>
            <p:ph type="title"/>
          </p:nvPr>
        </p:nvSpPr>
        <p:spPr>
          <a:xfrm>
            <a:off x="838200" y="365125"/>
            <a:ext cx="10515600" cy="1325563"/>
          </a:xfrm>
        </p:spPr>
        <p:txBody>
          <a:bodyPr/>
          <a:lstStyle/>
          <a:p>
            <a:r>
              <a:rPr lang="en-US" dirty="0"/>
              <a:t>S</a:t>
            </a:r>
            <a:r>
              <a:rPr lang="en-US" altLang="zh-CN" dirty="0"/>
              <a:t>imple vs. Complex Maze</a:t>
            </a:r>
            <a:endParaRPr lang="en-US" dirty="0"/>
          </a:p>
        </p:txBody>
      </p:sp>
      <p:graphicFrame>
        <p:nvGraphicFramePr>
          <p:cNvPr id="4" name="Chart 3">
            <a:extLst>
              <a:ext uri="{FF2B5EF4-FFF2-40B4-BE49-F238E27FC236}">
                <a16:creationId xmlns:a16="http://schemas.microsoft.com/office/drawing/2014/main" id="{2FBD6695-2D15-43B1-8C1C-3CF6F6505D8E}"/>
              </a:ext>
            </a:extLst>
          </p:cNvPr>
          <p:cNvGraphicFramePr>
            <a:graphicFrameLocks/>
          </p:cNvGraphicFramePr>
          <p:nvPr>
            <p:extLst>
              <p:ext uri="{D42A27DB-BD31-4B8C-83A1-F6EECF244321}">
                <p14:modId xmlns:p14="http://schemas.microsoft.com/office/powerpoint/2010/main" val="3326805266"/>
              </p:ext>
            </p:extLst>
          </p:nvPr>
        </p:nvGraphicFramePr>
        <p:xfrm>
          <a:off x="0" y="1393628"/>
          <a:ext cx="646176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77D269A8-2C97-4772-9129-BA6A72AC6F33}"/>
              </a:ext>
            </a:extLst>
          </p:cNvPr>
          <p:cNvGraphicFramePr>
            <a:graphicFrameLocks/>
          </p:cNvGraphicFramePr>
          <p:nvPr>
            <p:extLst>
              <p:ext uri="{D42A27DB-BD31-4B8C-83A1-F6EECF244321}">
                <p14:modId xmlns:p14="http://schemas.microsoft.com/office/powerpoint/2010/main" val="2440563789"/>
              </p:ext>
            </p:extLst>
          </p:nvPr>
        </p:nvGraphicFramePr>
        <p:xfrm>
          <a:off x="5850903" y="1393628"/>
          <a:ext cx="646176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45246824-FE22-4D93-9607-2C1387892C95}"/>
              </a:ext>
            </a:extLst>
          </p:cNvPr>
          <p:cNvGraphicFramePr>
            <a:graphicFrameLocks/>
          </p:cNvGraphicFramePr>
          <p:nvPr>
            <p:extLst>
              <p:ext uri="{D42A27DB-BD31-4B8C-83A1-F6EECF244321}">
                <p14:modId xmlns:p14="http://schemas.microsoft.com/office/powerpoint/2010/main" val="3598873267"/>
              </p:ext>
            </p:extLst>
          </p:nvPr>
        </p:nvGraphicFramePr>
        <p:xfrm>
          <a:off x="-182880" y="4092772"/>
          <a:ext cx="646176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3203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293A-7561-4F93-BDDA-CD4FA0D36359}"/>
              </a:ext>
            </a:extLst>
          </p:cNvPr>
          <p:cNvSpPr>
            <a:spLocks noGrp="1"/>
          </p:cNvSpPr>
          <p:nvPr>
            <p:ph type="title"/>
          </p:nvPr>
        </p:nvSpPr>
        <p:spPr/>
        <p:txBody>
          <a:bodyPr/>
          <a:lstStyle/>
          <a:p>
            <a:r>
              <a:rPr lang="en-US" dirty="0"/>
              <a:t>Simple Maze Q-learning</a:t>
            </a:r>
          </a:p>
        </p:txBody>
      </p:sp>
      <p:pic>
        <p:nvPicPr>
          <p:cNvPr id="4" name="Picture 3">
            <a:extLst>
              <a:ext uri="{FF2B5EF4-FFF2-40B4-BE49-F238E27FC236}">
                <a16:creationId xmlns:a16="http://schemas.microsoft.com/office/drawing/2014/main" id="{FD9742F4-5312-48EE-A035-6470592E4893}"/>
              </a:ext>
            </a:extLst>
          </p:cNvPr>
          <p:cNvPicPr>
            <a:picLocks noChangeAspect="1"/>
          </p:cNvPicPr>
          <p:nvPr/>
        </p:nvPicPr>
        <p:blipFill>
          <a:blip r:embed="rId2"/>
          <a:stretch>
            <a:fillRect/>
          </a:stretch>
        </p:blipFill>
        <p:spPr>
          <a:xfrm>
            <a:off x="1040859" y="1826876"/>
            <a:ext cx="2733675" cy="2733675"/>
          </a:xfrm>
          <a:prstGeom prst="rect">
            <a:avLst/>
          </a:prstGeom>
        </p:spPr>
      </p:pic>
      <p:sp>
        <p:nvSpPr>
          <p:cNvPr id="5" name="TextBox 4">
            <a:extLst>
              <a:ext uri="{FF2B5EF4-FFF2-40B4-BE49-F238E27FC236}">
                <a16:creationId xmlns:a16="http://schemas.microsoft.com/office/drawing/2014/main" id="{552D82A0-32B6-4386-80AB-DF9DA030D34E}"/>
              </a:ext>
            </a:extLst>
          </p:cNvPr>
          <p:cNvSpPr txBox="1"/>
          <p:nvPr/>
        </p:nvSpPr>
        <p:spPr>
          <a:xfrm>
            <a:off x="1507786" y="1459368"/>
            <a:ext cx="1560042" cy="369332"/>
          </a:xfrm>
          <a:prstGeom prst="rect">
            <a:avLst/>
          </a:prstGeom>
          <a:noFill/>
        </p:spPr>
        <p:txBody>
          <a:bodyPr wrap="none" rtlCol="0">
            <a:spAutoFit/>
          </a:bodyPr>
          <a:lstStyle/>
          <a:p>
            <a:r>
              <a:rPr lang="el-GR" dirty="0"/>
              <a:t>γ</a:t>
            </a:r>
            <a:r>
              <a:rPr lang="en-US" dirty="0"/>
              <a:t> = 0.9; </a:t>
            </a:r>
            <a:r>
              <a:rPr lang="el-GR" dirty="0"/>
              <a:t>α</a:t>
            </a:r>
            <a:r>
              <a:rPr lang="en-US" dirty="0"/>
              <a:t> = 0.2</a:t>
            </a:r>
          </a:p>
        </p:txBody>
      </p:sp>
      <p:pic>
        <p:nvPicPr>
          <p:cNvPr id="6" name="Picture 5">
            <a:extLst>
              <a:ext uri="{FF2B5EF4-FFF2-40B4-BE49-F238E27FC236}">
                <a16:creationId xmlns:a16="http://schemas.microsoft.com/office/drawing/2014/main" id="{4B8FDFF8-4BC4-4A7C-9E57-E30EAE2D51B1}"/>
              </a:ext>
            </a:extLst>
          </p:cNvPr>
          <p:cNvPicPr>
            <a:picLocks noChangeAspect="1"/>
          </p:cNvPicPr>
          <p:nvPr/>
        </p:nvPicPr>
        <p:blipFill>
          <a:blip r:embed="rId3"/>
          <a:stretch>
            <a:fillRect/>
          </a:stretch>
        </p:blipFill>
        <p:spPr>
          <a:xfrm>
            <a:off x="3774534" y="1826876"/>
            <a:ext cx="2733675" cy="2733675"/>
          </a:xfrm>
          <a:prstGeom prst="rect">
            <a:avLst/>
          </a:prstGeom>
        </p:spPr>
      </p:pic>
      <p:sp>
        <p:nvSpPr>
          <p:cNvPr id="7" name="TextBox 6">
            <a:extLst>
              <a:ext uri="{FF2B5EF4-FFF2-40B4-BE49-F238E27FC236}">
                <a16:creationId xmlns:a16="http://schemas.microsoft.com/office/drawing/2014/main" id="{A8FFB33C-38A6-47FC-AB99-AACA6C8118F6}"/>
              </a:ext>
            </a:extLst>
          </p:cNvPr>
          <p:cNvSpPr txBox="1"/>
          <p:nvPr/>
        </p:nvSpPr>
        <p:spPr>
          <a:xfrm>
            <a:off x="4361350" y="1459368"/>
            <a:ext cx="1560042" cy="369332"/>
          </a:xfrm>
          <a:prstGeom prst="rect">
            <a:avLst/>
          </a:prstGeom>
          <a:noFill/>
        </p:spPr>
        <p:txBody>
          <a:bodyPr wrap="none" rtlCol="0">
            <a:spAutoFit/>
          </a:bodyPr>
          <a:lstStyle/>
          <a:p>
            <a:r>
              <a:rPr lang="el-GR" dirty="0"/>
              <a:t>γ</a:t>
            </a:r>
            <a:r>
              <a:rPr lang="en-US" dirty="0"/>
              <a:t> = 0.9; </a:t>
            </a:r>
            <a:r>
              <a:rPr lang="el-GR" dirty="0"/>
              <a:t>α</a:t>
            </a:r>
            <a:r>
              <a:rPr lang="en-US" dirty="0"/>
              <a:t> = 0.6</a:t>
            </a:r>
          </a:p>
        </p:txBody>
      </p:sp>
      <p:pic>
        <p:nvPicPr>
          <p:cNvPr id="8" name="Picture 7">
            <a:extLst>
              <a:ext uri="{FF2B5EF4-FFF2-40B4-BE49-F238E27FC236}">
                <a16:creationId xmlns:a16="http://schemas.microsoft.com/office/drawing/2014/main" id="{FF79F226-5CA6-40E6-936C-BCE98DB33E83}"/>
              </a:ext>
            </a:extLst>
          </p:cNvPr>
          <p:cNvPicPr>
            <a:picLocks noChangeAspect="1"/>
          </p:cNvPicPr>
          <p:nvPr/>
        </p:nvPicPr>
        <p:blipFill>
          <a:blip r:embed="rId4"/>
          <a:stretch>
            <a:fillRect/>
          </a:stretch>
        </p:blipFill>
        <p:spPr>
          <a:xfrm>
            <a:off x="6508209" y="1830524"/>
            <a:ext cx="2738949" cy="2730027"/>
          </a:xfrm>
          <a:prstGeom prst="rect">
            <a:avLst/>
          </a:prstGeom>
        </p:spPr>
      </p:pic>
      <p:sp>
        <p:nvSpPr>
          <p:cNvPr id="9" name="TextBox 8">
            <a:extLst>
              <a:ext uri="{FF2B5EF4-FFF2-40B4-BE49-F238E27FC236}">
                <a16:creationId xmlns:a16="http://schemas.microsoft.com/office/drawing/2014/main" id="{5683F2EE-A731-484F-94AF-697273DAFBB3}"/>
              </a:ext>
            </a:extLst>
          </p:cNvPr>
          <p:cNvSpPr txBox="1"/>
          <p:nvPr/>
        </p:nvSpPr>
        <p:spPr>
          <a:xfrm>
            <a:off x="6985490" y="1459368"/>
            <a:ext cx="1560042" cy="369332"/>
          </a:xfrm>
          <a:prstGeom prst="rect">
            <a:avLst/>
          </a:prstGeom>
          <a:noFill/>
        </p:spPr>
        <p:txBody>
          <a:bodyPr wrap="none" rtlCol="0">
            <a:spAutoFit/>
          </a:bodyPr>
          <a:lstStyle/>
          <a:p>
            <a:r>
              <a:rPr lang="el-GR" dirty="0"/>
              <a:t>γ</a:t>
            </a:r>
            <a:r>
              <a:rPr lang="en-US" dirty="0"/>
              <a:t> = 0.9; </a:t>
            </a:r>
            <a:r>
              <a:rPr lang="el-GR" dirty="0"/>
              <a:t>α</a:t>
            </a:r>
            <a:r>
              <a:rPr lang="en-US" dirty="0"/>
              <a:t> = 0.8</a:t>
            </a:r>
          </a:p>
        </p:txBody>
      </p:sp>
    </p:spTree>
    <p:extLst>
      <p:ext uri="{BB962C8B-B14F-4D97-AF65-F5344CB8AC3E}">
        <p14:creationId xmlns:p14="http://schemas.microsoft.com/office/powerpoint/2010/main" val="877998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207A2-8482-4683-8B15-8EBECB24B604}"/>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4DFE78B8-00AE-45B6-85F5-42AEA2F573C1}"/>
              </a:ext>
            </a:extLst>
          </p:cNvPr>
          <p:cNvPicPr>
            <a:picLocks noChangeAspect="1"/>
          </p:cNvPicPr>
          <p:nvPr/>
        </p:nvPicPr>
        <p:blipFill>
          <a:blip r:embed="rId3"/>
          <a:stretch>
            <a:fillRect/>
          </a:stretch>
        </p:blipFill>
        <p:spPr>
          <a:xfrm>
            <a:off x="0" y="704850"/>
            <a:ext cx="12192000" cy="6153150"/>
          </a:xfrm>
          <a:prstGeom prst="rect">
            <a:avLst/>
          </a:prstGeom>
        </p:spPr>
      </p:pic>
    </p:spTree>
    <p:extLst>
      <p:ext uri="{BB962C8B-B14F-4D97-AF65-F5344CB8AC3E}">
        <p14:creationId xmlns:p14="http://schemas.microsoft.com/office/powerpoint/2010/main" val="221148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D6AC4-0912-4160-9D13-4F0069A9548D}"/>
              </a:ext>
            </a:extLst>
          </p:cNvPr>
          <p:cNvSpPr>
            <a:spLocks noGrp="1"/>
          </p:cNvSpPr>
          <p:nvPr>
            <p:ph type="title"/>
          </p:nvPr>
        </p:nvSpPr>
        <p:spPr/>
        <p:txBody>
          <a:bodyPr/>
          <a:lstStyle/>
          <a:p>
            <a:r>
              <a:rPr lang="en-US" dirty="0"/>
              <a:t>Easy Maze</a:t>
            </a:r>
          </a:p>
        </p:txBody>
      </p:sp>
      <p:pic>
        <p:nvPicPr>
          <p:cNvPr id="4" name="Picture 3">
            <a:extLst>
              <a:ext uri="{FF2B5EF4-FFF2-40B4-BE49-F238E27FC236}">
                <a16:creationId xmlns:a16="http://schemas.microsoft.com/office/drawing/2014/main" id="{90AF9421-B9FA-4DB7-B036-6C3346D40857}"/>
              </a:ext>
            </a:extLst>
          </p:cNvPr>
          <p:cNvPicPr>
            <a:picLocks noChangeAspect="1"/>
          </p:cNvPicPr>
          <p:nvPr/>
        </p:nvPicPr>
        <p:blipFill>
          <a:blip r:embed="rId2"/>
          <a:stretch>
            <a:fillRect/>
          </a:stretch>
        </p:blipFill>
        <p:spPr>
          <a:xfrm>
            <a:off x="838200" y="1690688"/>
            <a:ext cx="3630069" cy="3454029"/>
          </a:xfrm>
          <a:prstGeom prst="rect">
            <a:avLst/>
          </a:prstGeom>
        </p:spPr>
      </p:pic>
      <p:sp>
        <p:nvSpPr>
          <p:cNvPr id="5" name="TextBox 4">
            <a:extLst>
              <a:ext uri="{FF2B5EF4-FFF2-40B4-BE49-F238E27FC236}">
                <a16:creationId xmlns:a16="http://schemas.microsoft.com/office/drawing/2014/main" id="{F91DD8D2-CCB0-4840-9DEF-C6856C284B3D}"/>
              </a:ext>
            </a:extLst>
          </p:cNvPr>
          <p:cNvSpPr txBox="1"/>
          <p:nvPr/>
        </p:nvSpPr>
        <p:spPr>
          <a:xfrm>
            <a:off x="838200" y="5498371"/>
            <a:ext cx="949875" cy="369332"/>
          </a:xfrm>
          <a:prstGeom prst="rect">
            <a:avLst/>
          </a:prstGeom>
          <a:noFill/>
        </p:spPr>
        <p:txBody>
          <a:bodyPr wrap="none" rtlCol="0">
            <a:spAutoFit/>
          </a:bodyPr>
          <a:lstStyle/>
          <a:p>
            <a:r>
              <a:rPr lang="en-US" dirty="0"/>
              <a:t>20 State</a:t>
            </a:r>
          </a:p>
        </p:txBody>
      </p:sp>
      <p:sp>
        <p:nvSpPr>
          <p:cNvPr id="6" name="TextBox 5">
            <a:extLst>
              <a:ext uri="{FF2B5EF4-FFF2-40B4-BE49-F238E27FC236}">
                <a16:creationId xmlns:a16="http://schemas.microsoft.com/office/drawing/2014/main" id="{CC13C6E1-071D-444A-B772-25785F1764EF}"/>
              </a:ext>
            </a:extLst>
          </p:cNvPr>
          <p:cNvSpPr txBox="1"/>
          <p:nvPr/>
        </p:nvSpPr>
        <p:spPr>
          <a:xfrm>
            <a:off x="4717916" y="1913641"/>
            <a:ext cx="7149830" cy="2862322"/>
          </a:xfrm>
          <a:prstGeom prst="rect">
            <a:avLst/>
          </a:prstGeom>
          <a:noFill/>
        </p:spPr>
        <p:txBody>
          <a:bodyPr wrap="square" rtlCol="0">
            <a:spAutoFit/>
          </a:bodyPr>
          <a:lstStyle/>
          <a:p>
            <a:r>
              <a:rPr lang="en-US" dirty="0"/>
              <a:t>The agent has 80% probability that it will follow the guidance of the action. </a:t>
            </a:r>
          </a:p>
          <a:p>
            <a:r>
              <a:rPr lang="en-US" dirty="0"/>
              <a:t>There are 20% probability that the agent might end up with going to the other directions. For each direction other than the action, the probability is 20%/3.</a:t>
            </a:r>
          </a:p>
          <a:p>
            <a:endParaRPr lang="en-US" dirty="0"/>
          </a:p>
          <a:p>
            <a:r>
              <a:rPr lang="en-US" dirty="0"/>
              <a:t>The reward value is correlate to the number of step taken. It is about the step value times -1 plus 100. </a:t>
            </a:r>
          </a:p>
          <a:p>
            <a:r>
              <a:rPr lang="en-US" dirty="0"/>
              <a:t>The goal of the agent is to reach the destination. Every  step during the trip will have cost. Generally, the fast the agent can get to the destination, the higher the reward.</a:t>
            </a:r>
          </a:p>
        </p:txBody>
      </p:sp>
    </p:spTree>
    <p:extLst>
      <p:ext uri="{BB962C8B-B14F-4D97-AF65-F5344CB8AC3E}">
        <p14:creationId xmlns:p14="http://schemas.microsoft.com/office/powerpoint/2010/main" val="1571869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5AC63-111D-49CB-AF6C-A5C749C271DC}"/>
              </a:ext>
            </a:extLst>
          </p:cNvPr>
          <p:cNvSpPr>
            <a:spLocks noGrp="1"/>
          </p:cNvSpPr>
          <p:nvPr>
            <p:ph type="title"/>
          </p:nvPr>
        </p:nvSpPr>
        <p:spPr/>
        <p:txBody>
          <a:bodyPr/>
          <a:lstStyle/>
          <a:p>
            <a:r>
              <a:rPr lang="en-US" dirty="0"/>
              <a:t>Easy Maze Value Iteration</a:t>
            </a:r>
          </a:p>
        </p:txBody>
      </p:sp>
      <p:pic>
        <p:nvPicPr>
          <p:cNvPr id="5" name="Picture 4">
            <a:extLst>
              <a:ext uri="{FF2B5EF4-FFF2-40B4-BE49-F238E27FC236}">
                <a16:creationId xmlns:a16="http://schemas.microsoft.com/office/drawing/2014/main" id="{29D970CC-070D-48D7-8968-39211EF8DE27}"/>
              </a:ext>
            </a:extLst>
          </p:cNvPr>
          <p:cNvPicPr>
            <a:picLocks noChangeAspect="1"/>
          </p:cNvPicPr>
          <p:nvPr/>
        </p:nvPicPr>
        <p:blipFill>
          <a:blip r:embed="rId2"/>
          <a:stretch>
            <a:fillRect/>
          </a:stretch>
        </p:blipFill>
        <p:spPr>
          <a:xfrm>
            <a:off x="838200" y="1690688"/>
            <a:ext cx="3617068" cy="3570576"/>
          </a:xfrm>
          <a:prstGeom prst="rect">
            <a:avLst/>
          </a:prstGeom>
        </p:spPr>
      </p:pic>
      <p:graphicFrame>
        <p:nvGraphicFramePr>
          <p:cNvPr id="7" name="Chart 6">
            <a:extLst>
              <a:ext uri="{FF2B5EF4-FFF2-40B4-BE49-F238E27FC236}">
                <a16:creationId xmlns:a16="http://schemas.microsoft.com/office/drawing/2014/main" id="{34A3E0D3-CB4F-4003-A698-1F01BEE831F6}"/>
              </a:ext>
            </a:extLst>
          </p:cNvPr>
          <p:cNvGraphicFramePr>
            <a:graphicFrameLocks/>
          </p:cNvGraphicFramePr>
          <p:nvPr>
            <p:extLst>
              <p:ext uri="{D42A27DB-BD31-4B8C-83A1-F6EECF244321}">
                <p14:modId xmlns:p14="http://schemas.microsoft.com/office/powerpoint/2010/main" val="295652263"/>
              </p:ext>
            </p:extLst>
          </p:nvPr>
        </p:nvGraphicFramePr>
        <p:xfrm>
          <a:off x="4892040" y="1340963"/>
          <a:ext cx="646176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8910B515-3E2A-4D51-B2E5-B774EF2E5C38}"/>
              </a:ext>
            </a:extLst>
          </p:cNvPr>
          <p:cNvGraphicFramePr>
            <a:graphicFrameLocks/>
          </p:cNvGraphicFramePr>
          <p:nvPr>
            <p:extLst>
              <p:ext uri="{D42A27DB-BD31-4B8C-83A1-F6EECF244321}">
                <p14:modId xmlns:p14="http://schemas.microsoft.com/office/powerpoint/2010/main" val="1454194226"/>
              </p:ext>
            </p:extLst>
          </p:nvPr>
        </p:nvGraphicFramePr>
        <p:xfrm>
          <a:off x="4892040" y="4084163"/>
          <a:ext cx="646176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A4F60144-3650-45F1-9A19-82B28B27343E}"/>
              </a:ext>
            </a:extLst>
          </p:cNvPr>
          <p:cNvSpPr txBox="1"/>
          <p:nvPr/>
        </p:nvSpPr>
        <p:spPr>
          <a:xfrm>
            <a:off x="1376313" y="5825765"/>
            <a:ext cx="470000" cy="369332"/>
          </a:xfrm>
          <a:prstGeom prst="rect">
            <a:avLst/>
          </a:prstGeom>
          <a:noFill/>
        </p:spPr>
        <p:txBody>
          <a:bodyPr wrap="none" rtlCol="0">
            <a:spAutoFit/>
          </a:bodyPr>
          <a:lstStyle/>
          <a:p>
            <a:r>
              <a:rPr lang="en-US" dirty="0" err="1"/>
              <a:t>i</a:t>
            </a:r>
            <a:r>
              <a:rPr lang="en-US" dirty="0"/>
              <a:t>=4</a:t>
            </a:r>
          </a:p>
        </p:txBody>
      </p:sp>
    </p:spTree>
    <p:extLst>
      <p:ext uri="{BB962C8B-B14F-4D97-AF65-F5344CB8AC3E}">
        <p14:creationId xmlns:p14="http://schemas.microsoft.com/office/powerpoint/2010/main" val="2842466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F500-E61F-428F-A8F8-BF41D4F2BCCE}"/>
              </a:ext>
            </a:extLst>
          </p:cNvPr>
          <p:cNvSpPr>
            <a:spLocks noGrp="1"/>
          </p:cNvSpPr>
          <p:nvPr>
            <p:ph type="title"/>
          </p:nvPr>
        </p:nvSpPr>
        <p:spPr/>
        <p:txBody>
          <a:bodyPr/>
          <a:lstStyle/>
          <a:p>
            <a:r>
              <a:rPr lang="en-US" dirty="0"/>
              <a:t>Easy Maze Policy Iteration</a:t>
            </a:r>
          </a:p>
        </p:txBody>
      </p:sp>
      <p:pic>
        <p:nvPicPr>
          <p:cNvPr id="4" name="Picture 3">
            <a:extLst>
              <a:ext uri="{FF2B5EF4-FFF2-40B4-BE49-F238E27FC236}">
                <a16:creationId xmlns:a16="http://schemas.microsoft.com/office/drawing/2014/main" id="{1ACF391D-5127-412C-8AD3-D328AAEFECAE}"/>
              </a:ext>
            </a:extLst>
          </p:cNvPr>
          <p:cNvPicPr>
            <a:picLocks noChangeAspect="1"/>
          </p:cNvPicPr>
          <p:nvPr/>
        </p:nvPicPr>
        <p:blipFill>
          <a:blip r:embed="rId2"/>
          <a:stretch>
            <a:fillRect/>
          </a:stretch>
        </p:blipFill>
        <p:spPr>
          <a:xfrm>
            <a:off x="838200" y="1690688"/>
            <a:ext cx="3705225" cy="3657600"/>
          </a:xfrm>
          <a:prstGeom prst="rect">
            <a:avLst/>
          </a:prstGeom>
        </p:spPr>
      </p:pic>
      <p:graphicFrame>
        <p:nvGraphicFramePr>
          <p:cNvPr id="5" name="Chart 4">
            <a:extLst>
              <a:ext uri="{FF2B5EF4-FFF2-40B4-BE49-F238E27FC236}">
                <a16:creationId xmlns:a16="http://schemas.microsoft.com/office/drawing/2014/main" id="{4C4E626D-CE9B-4841-87C5-B67230666DDF}"/>
              </a:ext>
            </a:extLst>
          </p:cNvPr>
          <p:cNvGraphicFramePr>
            <a:graphicFrameLocks/>
          </p:cNvGraphicFramePr>
          <p:nvPr>
            <p:extLst>
              <p:ext uri="{D42A27DB-BD31-4B8C-83A1-F6EECF244321}">
                <p14:modId xmlns:p14="http://schemas.microsoft.com/office/powerpoint/2010/main" val="1899012559"/>
              </p:ext>
            </p:extLst>
          </p:nvPr>
        </p:nvGraphicFramePr>
        <p:xfrm>
          <a:off x="5066347" y="1397524"/>
          <a:ext cx="646176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A9DC0C12-FF65-493C-A1D4-E4CA58E76745}"/>
              </a:ext>
            </a:extLst>
          </p:cNvPr>
          <p:cNvGraphicFramePr>
            <a:graphicFrameLocks/>
          </p:cNvGraphicFramePr>
          <p:nvPr>
            <p:extLst>
              <p:ext uri="{D42A27DB-BD31-4B8C-83A1-F6EECF244321}">
                <p14:modId xmlns:p14="http://schemas.microsoft.com/office/powerpoint/2010/main" val="419249253"/>
              </p:ext>
            </p:extLst>
          </p:nvPr>
        </p:nvGraphicFramePr>
        <p:xfrm>
          <a:off x="5066347" y="3886200"/>
          <a:ext cx="646176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EAF58848-0A3F-40FA-8AD9-00ABFF2B599D}"/>
              </a:ext>
            </a:extLst>
          </p:cNvPr>
          <p:cNvSpPr txBox="1"/>
          <p:nvPr/>
        </p:nvSpPr>
        <p:spPr>
          <a:xfrm>
            <a:off x="1376313" y="5825765"/>
            <a:ext cx="470000" cy="369332"/>
          </a:xfrm>
          <a:prstGeom prst="rect">
            <a:avLst/>
          </a:prstGeom>
          <a:noFill/>
        </p:spPr>
        <p:txBody>
          <a:bodyPr wrap="none" rtlCol="0">
            <a:spAutoFit/>
          </a:bodyPr>
          <a:lstStyle/>
          <a:p>
            <a:r>
              <a:rPr lang="en-US" dirty="0" err="1"/>
              <a:t>i</a:t>
            </a:r>
            <a:r>
              <a:rPr lang="en-US" dirty="0"/>
              <a:t>=3</a:t>
            </a:r>
          </a:p>
        </p:txBody>
      </p:sp>
    </p:spTree>
    <p:extLst>
      <p:ext uri="{BB962C8B-B14F-4D97-AF65-F5344CB8AC3E}">
        <p14:creationId xmlns:p14="http://schemas.microsoft.com/office/powerpoint/2010/main" val="2041839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EA32-EB1C-4156-A764-4279E4D31D23}"/>
              </a:ext>
            </a:extLst>
          </p:cNvPr>
          <p:cNvSpPr>
            <a:spLocks noGrp="1"/>
          </p:cNvSpPr>
          <p:nvPr>
            <p:ph type="title"/>
          </p:nvPr>
        </p:nvSpPr>
        <p:spPr/>
        <p:txBody>
          <a:bodyPr/>
          <a:lstStyle/>
          <a:p>
            <a:r>
              <a:rPr lang="en-US" dirty="0"/>
              <a:t>Easy Maze Q Learning</a:t>
            </a:r>
          </a:p>
        </p:txBody>
      </p:sp>
      <p:pic>
        <p:nvPicPr>
          <p:cNvPr id="5" name="Picture 4">
            <a:extLst>
              <a:ext uri="{FF2B5EF4-FFF2-40B4-BE49-F238E27FC236}">
                <a16:creationId xmlns:a16="http://schemas.microsoft.com/office/drawing/2014/main" id="{129A1B54-FBD9-4035-B40A-43D512D718A0}"/>
              </a:ext>
            </a:extLst>
          </p:cNvPr>
          <p:cNvPicPr>
            <a:picLocks noChangeAspect="1"/>
          </p:cNvPicPr>
          <p:nvPr/>
        </p:nvPicPr>
        <p:blipFill>
          <a:blip r:embed="rId2"/>
          <a:stretch>
            <a:fillRect/>
          </a:stretch>
        </p:blipFill>
        <p:spPr>
          <a:xfrm>
            <a:off x="838200" y="1690688"/>
            <a:ext cx="3685162" cy="3611459"/>
          </a:xfrm>
          <a:prstGeom prst="rect">
            <a:avLst/>
          </a:prstGeom>
        </p:spPr>
      </p:pic>
      <p:graphicFrame>
        <p:nvGraphicFramePr>
          <p:cNvPr id="6" name="Chart 5">
            <a:extLst>
              <a:ext uri="{FF2B5EF4-FFF2-40B4-BE49-F238E27FC236}">
                <a16:creationId xmlns:a16="http://schemas.microsoft.com/office/drawing/2014/main" id="{34D29187-EA9D-4368-B701-8F0E88D3442E}"/>
              </a:ext>
            </a:extLst>
          </p:cNvPr>
          <p:cNvGraphicFramePr>
            <a:graphicFrameLocks/>
          </p:cNvGraphicFramePr>
          <p:nvPr>
            <p:extLst>
              <p:ext uri="{D42A27DB-BD31-4B8C-83A1-F6EECF244321}">
                <p14:modId xmlns:p14="http://schemas.microsoft.com/office/powerpoint/2010/main" val="3337661269"/>
              </p:ext>
            </p:extLst>
          </p:nvPr>
        </p:nvGraphicFramePr>
        <p:xfrm>
          <a:off x="4892040" y="1548353"/>
          <a:ext cx="646176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F25F4AEC-421F-4B90-AB7A-D173AF0C2B13}"/>
              </a:ext>
            </a:extLst>
          </p:cNvPr>
          <p:cNvGraphicFramePr>
            <a:graphicFrameLocks/>
          </p:cNvGraphicFramePr>
          <p:nvPr>
            <p:extLst>
              <p:ext uri="{D42A27DB-BD31-4B8C-83A1-F6EECF244321}">
                <p14:modId xmlns:p14="http://schemas.microsoft.com/office/powerpoint/2010/main" val="645763492"/>
              </p:ext>
            </p:extLst>
          </p:nvPr>
        </p:nvGraphicFramePr>
        <p:xfrm>
          <a:off x="5070992" y="4118586"/>
          <a:ext cx="646176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A0A97E67-16C6-43A2-BFCD-75590493DF84}"/>
              </a:ext>
            </a:extLst>
          </p:cNvPr>
          <p:cNvSpPr txBox="1"/>
          <p:nvPr/>
        </p:nvSpPr>
        <p:spPr>
          <a:xfrm>
            <a:off x="1376313" y="5825765"/>
            <a:ext cx="470000" cy="369332"/>
          </a:xfrm>
          <a:prstGeom prst="rect">
            <a:avLst/>
          </a:prstGeom>
          <a:noFill/>
        </p:spPr>
        <p:txBody>
          <a:bodyPr wrap="none" rtlCol="0">
            <a:spAutoFit/>
          </a:bodyPr>
          <a:lstStyle/>
          <a:p>
            <a:r>
              <a:rPr lang="en-US" dirty="0" err="1"/>
              <a:t>i</a:t>
            </a:r>
            <a:r>
              <a:rPr lang="en-US" dirty="0"/>
              <a:t>=6</a:t>
            </a:r>
          </a:p>
        </p:txBody>
      </p:sp>
    </p:spTree>
    <p:extLst>
      <p:ext uri="{BB962C8B-B14F-4D97-AF65-F5344CB8AC3E}">
        <p14:creationId xmlns:p14="http://schemas.microsoft.com/office/powerpoint/2010/main" val="408344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292F1-4BF0-414C-85A5-77C8C2C7528F}"/>
              </a:ext>
            </a:extLst>
          </p:cNvPr>
          <p:cNvSpPr>
            <a:spLocks noGrp="1"/>
          </p:cNvSpPr>
          <p:nvPr>
            <p:ph type="title"/>
          </p:nvPr>
        </p:nvSpPr>
        <p:spPr/>
        <p:txBody>
          <a:bodyPr/>
          <a:lstStyle/>
          <a:p>
            <a:r>
              <a:rPr lang="en-US" dirty="0"/>
              <a:t>Simple Maze Q-learning Learning Rate</a:t>
            </a:r>
          </a:p>
        </p:txBody>
      </p:sp>
      <p:graphicFrame>
        <p:nvGraphicFramePr>
          <p:cNvPr id="7" name="Chart 6">
            <a:extLst>
              <a:ext uri="{FF2B5EF4-FFF2-40B4-BE49-F238E27FC236}">
                <a16:creationId xmlns:a16="http://schemas.microsoft.com/office/drawing/2014/main" id="{D3070D79-E424-4495-BDC1-D4737F33667B}"/>
              </a:ext>
            </a:extLst>
          </p:cNvPr>
          <p:cNvGraphicFramePr>
            <a:graphicFrameLocks/>
          </p:cNvGraphicFramePr>
          <p:nvPr>
            <p:extLst>
              <p:ext uri="{D42A27DB-BD31-4B8C-83A1-F6EECF244321}">
                <p14:modId xmlns:p14="http://schemas.microsoft.com/office/powerpoint/2010/main" val="2717410548"/>
              </p:ext>
            </p:extLst>
          </p:nvPr>
        </p:nvGraphicFramePr>
        <p:xfrm>
          <a:off x="435204" y="123820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B7086B08-5965-4350-96AC-AC9B5CAD6589}"/>
              </a:ext>
            </a:extLst>
          </p:cNvPr>
          <p:cNvGraphicFramePr>
            <a:graphicFrameLocks/>
          </p:cNvGraphicFramePr>
          <p:nvPr>
            <p:extLst>
              <p:ext uri="{D42A27DB-BD31-4B8C-83A1-F6EECF244321}">
                <p14:modId xmlns:p14="http://schemas.microsoft.com/office/powerpoint/2010/main" val="3347657998"/>
              </p:ext>
            </p:extLst>
          </p:nvPr>
        </p:nvGraphicFramePr>
        <p:xfrm>
          <a:off x="5410200" y="1304189"/>
          <a:ext cx="500634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9" name="Picture 8">
            <a:extLst>
              <a:ext uri="{FF2B5EF4-FFF2-40B4-BE49-F238E27FC236}">
                <a16:creationId xmlns:a16="http://schemas.microsoft.com/office/drawing/2014/main" id="{DF61743E-6A24-44F3-BA12-FE322137CCAF}"/>
              </a:ext>
            </a:extLst>
          </p:cNvPr>
          <p:cNvPicPr>
            <a:picLocks noChangeAspect="1"/>
          </p:cNvPicPr>
          <p:nvPr/>
        </p:nvPicPr>
        <p:blipFill>
          <a:blip r:embed="rId4"/>
          <a:stretch>
            <a:fillRect/>
          </a:stretch>
        </p:blipFill>
        <p:spPr>
          <a:xfrm>
            <a:off x="2860189" y="4037788"/>
            <a:ext cx="2730552" cy="2820212"/>
          </a:xfrm>
          <a:prstGeom prst="rect">
            <a:avLst/>
          </a:prstGeom>
        </p:spPr>
      </p:pic>
      <p:pic>
        <p:nvPicPr>
          <p:cNvPr id="10" name="Picture 9">
            <a:extLst>
              <a:ext uri="{FF2B5EF4-FFF2-40B4-BE49-F238E27FC236}">
                <a16:creationId xmlns:a16="http://schemas.microsoft.com/office/drawing/2014/main" id="{D64B8247-34D5-46A9-92E0-5AE7F5D69F7F}"/>
              </a:ext>
            </a:extLst>
          </p:cNvPr>
          <p:cNvPicPr>
            <a:picLocks noChangeAspect="1"/>
          </p:cNvPicPr>
          <p:nvPr/>
        </p:nvPicPr>
        <p:blipFill>
          <a:blip r:embed="rId5"/>
          <a:stretch>
            <a:fillRect/>
          </a:stretch>
        </p:blipFill>
        <p:spPr>
          <a:xfrm>
            <a:off x="0" y="4037789"/>
            <a:ext cx="2877766" cy="2820211"/>
          </a:xfrm>
          <a:prstGeom prst="rect">
            <a:avLst/>
          </a:prstGeom>
        </p:spPr>
      </p:pic>
    </p:spTree>
    <p:extLst>
      <p:ext uri="{BB962C8B-B14F-4D97-AF65-F5344CB8AC3E}">
        <p14:creationId xmlns:p14="http://schemas.microsoft.com/office/powerpoint/2010/main" val="3091429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7F11-0E83-479A-B499-79F94DE043A9}"/>
              </a:ext>
            </a:extLst>
          </p:cNvPr>
          <p:cNvSpPr>
            <a:spLocks noGrp="1"/>
          </p:cNvSpPr>
          <p:nvPr>
            <p:ph type="title"/>
          </p:nvPr>
        </p:nvSpPr>
        <p:spPr/>
        <p:txBody>
          <a:bodyPr/>
          <a:lstStyle/>
          <a:p>
            <a:r>
              <a:rPr lang="en-US" dirty="0"/>
              <a:t>Simple Maze Q-learning Gamma</a:t>
            </a:r>
          </a:p>
        </p:txBody>
      </p:sp>
      <p:pic>
        <p:nvPicPr>
          <p:cNvPr id="4" name="Picture 3">
            <a:extLst>
              <a:ext uri="{FF2B5EF4-FFF2-40B4-BE49-F238E27FC236}">
                <a16:creationId xmlns:a16="http://schemas.microsoft.com/office/drawing/2014/main" id="{A02057E9-F575-4043-B39F-B835CEB8289A}"/>
              </a:ext>
            </a:extLst>
          </p:cNvPr>
          <p:cNvPicPr>
            <a:picLocks noChangeAspect="1"/>
          </p:cNvPicPr>
          <p:nvPr/>
        </p:nvPicPr>
        <p:blipFill>
          <a:blip r:embed="rId2"/>
          <a:stretch>
            <a:fillRect/>
          </a:stretch>
        </p:blipFill>
        <p:spPr>
          <a:xfrm>
            <a:off x="2877766" y="4043000"/>
            <a:ext cx="2692940" cy="2815000"/>
          </a:xfrm>
          <a:prstGeom prst="rect">
            <a:avLst/>
          </a:prstGeom>
        </p:spPr>
      </p:pic>
      <p:pic>
        <p:nvPicPr>
          <p:cNvPr id="5" name="Picture 4">
            <a:extLst>
              <a:ext uri="{FF2B5EF4-FFF2-40B4-BE49-F238E27FC236}">
                <a16:creationId xmlns:a16="http://schemas.microsoft.com/office/drawing/2014/main" id="{D94C2EC6-E001-4FD2-B383-58CCE3CABAFE}"/>
              </a:ext>
            </a:extLst>
          </p:cNvPr>
          <p:cNvPicPr>
            <a:picLocks noChangeAspect="1"/>
          </p:cNvPicPr>
          <p:nvPr/>
        </p:nvPicPr>
        <p:blipFill>
          <a:blip r:embed="rId3"/>
          <a:stretch>
            <a:fillRect/>
          </a:stretch>
        </p:blipFill>
        <p:spPr>
          <a:xfrm>
            <a:off x="0" y="4037789"/>
            <a:ext cx="2877766" cy="2820211"/>
          </a:xfrm>
          <a:prstGeom prst="rect">
            <a:avLst/>
          </a:prstGeom>
        </p:spPr>
      </p:pic>
      <p:graphicFrame>
        <p:nvGraphicFramePr>
          <p:cNvPr id="7" name="Chart 6">
            <a:extLst>
              <a:ext uri="{FF2B5EF4-FFF2-40B4-BE49-F238E27FC236}">
                <a16:creationId xmlns:a16="http://schemas.microsoft.com/office/drawing/2014/main" id="{261E16B4-CDB5-438E-941E-E39000FB01D4}"/>
              </a:ext>
            </a:extLst>
          </p:cNvPr>
          <p:cNvGraphicFramePr>
            <a:graphicFrameLocks/>
          </p:cNvGraphicFramePr>
          <p:nvPr>
            <p:extLst>
              <p:ext uri="{D42A27DB-BD31-4B8C-83A1-F6EECF244321}">
                <p14:modId xmlns:p14="http://schemas.microsoft.com/office/powerpoint/2010/main" val="2536133489"/>
              </p:ext>
            </p:extLst>
          </p:nvPr>
        </p:nvGraphicFramePr>
        <p:xfrm>
          <a:off x="5230972" y="1297195"/>
          <a:ext cx="500634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D3070D79-E424-4495-BDC1-D4737F33667B}"/>
              </a:ext>
            </a:extLst>
          </p:cNvPr>
          <p:cNvGraphicFramePr>
            <a:graphicFrameLocks/>
          </p:cNvGraphicFramePr>
          <p:nvPr>
            <p:extLst>
              <p:ext uri="{D42A27DB-BD31-4B8C-83A1-F6EECF244321}">
                <p14:modId xmlns:p14="http://schemas.microsoft.com/office/powerpoint/2010/main" val="4015248843"/>
              </p:ext>
            </p:extLst>
          </p:nvPr>
        </p:nvGraphicFramePr>
        <p:xfrm>
          <a:off x="246668" y="1294589"/>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32574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4736-E393-426C-8171-02B9D6C6DDA9}"/>
              </a:ext>
            </a:extLst>
          </p:cNvPr>
          <p:cNvSpPr>
            <a:spLocks noGrp="1"/>
          </p:cNvSpPr>
          <p:nvPr>
            <p:ph type="title"/>
          </p:nvPr>
        </p:nvSpPr>
        <p:spPr>
          <a:xfrm>
            <a:off x="838200" y="365125"/>
            <a:ext cx="10515600" cy="1325563"/>
          </a:xfrm>
        </p:spPr>
        <p:txBody>
          <a:bodyPr/>
          <a:lstStyle/>
          <a:p>
            <a:r>
              <a:rPr lang="en-US"/>
              <a:t>Complex Maze</a:t>
            </a:r>
            <a:endParaRPr lang="en-US" dirty="0"/>
          </a:p>
        </p:txBody>
      </p:sp>
      <p:pic>
        <p:nvPicPr>
          <p:cNvPr id="4" name="Picture 3">
            <a:extLst>
              <a:ext uri="{FF2B5EF4-FFF2-40B4-BE49-F238E27FC236}">
                <a16:creationId xmlns:a16="http://schemas.microsoft.com/office/drawing/2014/main" id="{E2391FD6-4573-4C93-971B-B25B9F0CB6A9}"/>
              </a:ext>
            </a:extLst>
          </p:cNvPr>
          <p:cNvPicPr>
            <a:picLocks noChangeAspect="1"/>
          </p:cNvPicPr>
          <p:nvPr/>
        </p:nvPicPr>
        <p:blipFill>
          <a:blip r:embed="rId3"/>
          <a:stretch>
            <a:fillRect/>
          </a:stretch>
        </p:blipFill>
        <p:spPr>
          <a:xfrm>
            <a:off x="5389306" y="0"/>
            <a:ext cx="6802694" cy="6858000"/>
          </a:xfrm>
          <a:prstGeom prst="rect">
            <a:avLst/>
          </a:prstGeom>
        </p:spPr>
      </p:pic>
      <p:sp>
        <p:nvSpPr>
          <p:cNvPr id="5" name="TextBox 4">
            <a:extLst>
              <a:ext uri="{FF2B5EF4-FFF2-40B4-BE49-F238E27FC236}">
                <a16:creationId xmlns:a16="http://schemas.microsoft.com/office/drawing/2014/main" id="{66822DCE-1B0B-4BE4-969F-85EA4D14F14C}"/>
              </a:ext>
            </a:extLst>
          </p:cNvPr>
          <p:cNvSpPr txBox="1"/>
          <p:nvPr/>
        </p:nvSpPr>
        <p:spPr>
          <a:xfrm>
            <a:off x="838200" y="5498371"/>
            <a:ext cx="1066895" cy="369332"/>
          </a:xfrm>
          <a:prstGeom prst="rect">
            <a:avLst/>
          </a:prstGeom>
          <a:noFill/>
        </p:spPr>
        <p:txBody>
          <a:bodyPr wrap="none" rtlCol="0">
            <a:spAutoFit/>
          </a:bodyPr>
          <a:lstStyle/>
          <a:p>
            <a:r>
              <a:rPr lang="en-US" dirty="0"/>
              <a:t>513 State</a:t>
            </a:r>
          </a:p>
        </p:txBody>
      </p:sp>
    </p:spTree>
    <p:extLst>
      <p:ext uri="{BB962C8B-B14F-4D97-AF65-F5344CB8AC3E}">
        <p14:creationId xmlns:p14="http://schemas.microsoft.com/office/powerpoint/2010/main" val="320256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A2D4-DAC2-4D4D-836E-0B03AFED7B76}"/>
              </a:ext>
            </a:extLst>
          </p:cNvPr>
          <p:cNvSpPr>
            <a:spLocks noGrp="1"/>
          </p:cNvSpPr>
          <p:nvPr>
            <p:ph type="title"/>
          </p:nvPr>
        </p:nvSpPr>
        <p:spPr/>
        <p:txBody>
          <a:bodyPr/>
          <a:lstStyle/>
          <a:p>
            <a:r>
              <a:rPr lang="en-US" dirty="0"/>
              <a:t>Complex Maze</a:t>
            </a:r>
            <a:br>
              <a:rPr lang="en-US" dirty="0"/>
            </a:br>
            <a:r>
              <a:rPr lang="en-US" dirty="0"/>
              <a:t>Value Iteration</a:t>
            </a:r>
          </a:p>
        </p:txBody>
      </p:sp>
      <p:pic>
        <p:nvPicPr>
          <p:cNvPr id="4" name="Picture 3">
            <a:extLst>
              <a:ext uri="{FF2B5EF4-FFF2-40B4-BE49-F238E27FC236}">
                <a16:creationId xmlns:a16="http://schemas.microsoft.com/office/drawing/2014/main" id="{9A2E75D3-FFFA-49C1-B7AE-692DDE5BF334}"/>
              </a:ext>
            </a:extLst>
          </p:cNvPr>
          <p:cNvPicPr>
            <a:picLocks noChangeAspect="1"/>
          </p:cNvPicPr>
          <p:nvPr/>
        </p:nvPicPr>
        <p:blipFill>
          <a:blip r:embed="rId2"/>
          <a:stretch>
            <a:fillRect/>
          </a:stretch>
        </p:blipFill>
        <p:spPr>
          <a:xfrm>
            <a:off x="5085372" y="0"/>
            <a:ext cx="7106628" cy="6858000"/>
          </a:xfrm>
          <a:prstGeom prst="rect">
            <a:avLst/>
          </a:prstGeom>
        </p:spPr>
      </p:pic>
      <p:graphicFrame>
        <p:nvGraphicFramePr>
          <p:cNvPr id="5" name="Chart 4">
            <a:extLst>
              <a:ext uri="{FF2B5EF4-FFF2-40B4-BE49-F238E27FC236}">
                <a16:creationId xmlns:a16="http://schemas.microsoft.com/office/drawing/2014/main" id="{AE2B4952-BA45-48EA-BC7F-4395D45147ED}"/>
              </a:ext>
            </a:extLst>
          </p:cNvPr>
          <p:cNvGraphicFramePr>
            <a:graphicFrameLocks/>
          </p:cNvGraphicFramePr>
          <p:nvPr>
            <p:extLst>
              <p:ext uri="{D42A27DB-BD31-4B8C-83A1-F6EECF244321}">
                <p14:modId xmlns:p14="http://schemas.microsoft.com/office/powerpoint/2010/main" val="1114406911"/>
              </p:ext>
            </p:extLst>
          </p:nvPr>
        </p:nvGraphicFramePr>
        <p:xfrm>
          <a:off x="244468" y="1446360"/>
          <a:ext cx="646176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B7572342-A885-4966-A624-742D1BA18515}"/>
              </a:ext>
            </a:extLst>
          </p:cNvPr>
          <p:cNvGraphicFramePr>
            <a:graphicFrameLocks/>
          </p:cNvGraphicFramePr>
          <p:nvPr>
            <p:extLst>
              <p:ext uri="{D42A27DB-BD31-4B8C-83A1-F6EECF244321}">
                <p14:modId xmlns:p14="http://schemas.microsoft.com/office/powerpoint/2010/main" val="1678608892"/>
              </p:ext>
            </p:extLst>
          </p:nvPr>
        </p:nvGraphicFramePr>
        <p:xfrm>
          <a:off x="244468" y="4189560"/>
          <a:ext cx="646176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7FDD8AEE-B728-4072-8E8E-A6A1B7DD8215}"/>
              </a:ext>
            </a:extLst>
          </p:cNvPr>
          <p:cNvSpPr txBox="1"/>
          <p:nvPr/>
        </p:nvSpPr>
        <p:spPr>
          <a:xfrm>
            <a:off x="71334" y="12258"/>
            <a:ext cx="587020" cy="369332"/>
          </a:xfrm>
          <a:prstGeom prst="rect">
            <a:avLst/>
          </a:prstGeom>
          <a:noFill/>
        </p:spPr>
        <p:txBody>
          <a:bodyPr wrap="none" rtlCol="0">
            <a:spAutoFit/>
          </a:bodyPr>
          <a:lstStyle/>
          <a:p>
            <a:r>
              <a:rPr lang="en-US" dirty="0" err="1"/>
              <a:t>i</a:t>
            </a:r>
            <a:r>
              <a:rPr lang="en-US" dirty="0"/>
              <a:t>=20</a:t>
            </a:r>
          </a:p>
        </p:txBody>
      </p:sp>
    </p:spTree>
    <p:extLst>
      <p:ext uri="{BB962C8B-B14F-4D97-AF65-F5344CB8AC3E}">
        <p14:creationId xmlns:p14="http://schemas.microsoft.com/office/powerpoint/2010/main" val="2370209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1010</TotalTime>
  <Words>430</Words>
  <Application>Microsoft Office PowerPoint</Application>
  <PresentationFormat>Widescreen</PresentationFormat>
  <Paragraphs>99</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CS 4641/7641 hw4</vt:lpstr>
      <vt:lpstr>Easy Maze</vt:lpstr>
      <vt:lpstr>Easy Maze Value Iteration</vt:lpstr>
      <vt:lpstr>Easy Maze Policy Iteration</vt:lpstr>
      <vt:lpstr>Easy Maze Q Learning</vt:lpstr>
      <vt:lpstr>Simple Maze Q-learning Learning Rate</vt:lpstr>
      <vt:lpstr>Simple Maze Q-learning Gamma</vt:lpstr>
      <vt:lpstr>Complex Maze</vt:lpstr>
      <vt:lpstr>Complex Maze Value Iteration</vt:lpstr>
      <vt:lpstr>Complex Maze Policy Iteration</vt:lpstr>
      <vt:lpstr>Complex Maze Q Learning</vt:lpstr>
      <vt:lpstr>Simple vs. Complex Maze</vt:lpstr>
      <vt:lpstr>Simple Maze Q-learning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dc:creator>
  <cp:lastModifiedBy>D.W</cp:lastModifiedBy>
  <cp:revision>27</cp:revision>
  <dcterms:created xsi:type="dcterms:W3CDTF">2018-12-02T23:51:26Z</dcterms:created>
  <dcterms:modified xsi:type="dcterms:W3CDTF">2018-12-04T04:06:24Z</dcterms:modified>
</cp:coreProperties>
</file>