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 id="2147483765" r:id="rId5"/>
  </p:sldMasterIdLst>
  <p:notesMasterIdLst>
    <p:notesMasterId r:id="rId7"/>
  </p:notesMasterIdLst>
  <p:handoutMasterIdLst>
    <p:handoutMasterId r:id="rId8"/>
  </p:handoutMasterIdLst>
  <p:sldIdLst>
    <p:sldId id="257" r:id="rId6"/>
  </p:sldIdLst>
  <p:sldSz cx="12801600" cy="9601200" type="A3"/>
  <p:notesSz cx="6858000" cy="9144000"/>
  <p:defaultTextStyle>
    <a:defPPr>
      <a:defRPr lang="en-US"/>
    </a:defPPr>
    <a:lvl1pPr marL="0" algn="l" defTabSz="1279803" rtl="0" eaLnBrk="1" latinLnBrk="0" hangingPunct="1">
      <a:defRPr sz="2508" kern="1200">
        <a:solidFill>
          <a:schemeClr val="tx1"/>
        </a:solidFill>
        <a:latin typeface="+mn-lt"/>
        <a:ea typeface="+mn-ea"/>
        <a:cs typeface="+mn-cs"/>
      </a:defRPr>
    </a:lvl1pPr>
    <a:lvl2pPr marL="639902" algn="l" defTabSz="1279803" rtl="0" eaLnBrk="1" latinLnBrk="0" hangingPunct="1">
      <a:defRPr sz="2508" kern="1200">
        <a:solidFill>
          <a:schemeClr val="tx1"/>
        </a:solidFill>
        <a:latin typeface="+mn-lt"/>
        <a:ea typeface="+mn-ea"/>
        <a:cs typeface="+mn-cs"/>
      </a:defRPr>
    </a:lvl2pPr>
    <a:lvl3pPr marL="1279803" algn="l" defTabSz="1279803" rtl="0" eaLnBrk="1" latinLnBrk="0" hangingPunct="1">
      <a:defRPr sz="2508" kern="1200">
        <a:solidFill>
          <a:schemeClr val="tx1"/>
        </a:solidFill>
        <a:latin typeface="+mn-lt"/>
        <a:ea typeface="+mn-ea"/>
        <a:cs typeface="+mn-cs"/>
      </a:defRPr>
    </a:lvl3pPr>
    <a:lvl4pPr marL="1919705" algn="l" defTabSz="1279803" rtl="0" eaLnBrk="1" latinLnBrk="0" hangingPunct="1">
      <a:defRPr sz="2508" kern="1200">
        <a:solidFill>
          <a:schemeClr val="tx1"/>
        </a:solidFill>
        <a:latin typeface="+mn-lt"/>
        <a:ea typeface="+mn-ea"/>
        <a:cs typeface="+mn-cs"/>
      </a:defRPr>
    </a:lvl4pPr>
    <a:lvl5pPr marL="2559607" algn="l" defTabSz="1279803" rtl="0" eaLnBrk="1" latinLnBrk="0" hangingPunct="1">
      <a:defRPr sz="2508" kern="1200">
        <a:solidFill>
          <a:schemeClr val="tx1"/>
        </a:solidFill>
        <a:latin typeface="+mn-lt"/>
        <a:ea typeface="+mn-ea"/>
        <a:cs typeface="+mn-cs"/>
      </a:defRPr>
    </a:lvl5pPr>
    <a:lvl6pPr marL="3199509" algn="l" defTabSz="1279803" rtl="0" eaLnBrk="1" latinLnBrk="0" hangingPunct="1">
      <a:defRPr sz="2508" kern="1200">
        <a:solidFill>
          <a:schemeClr val="tx1"/>
        </a:solidFill>
        <a:latin typeface="+mn-lt"/>
        <a:ea typeface="+mn-ea"/>
        <a:cs typeface="+mn-cs"/>
      </a:defRPr>
    </a:lvl6pPr>
    <a:lvl7pPr marL="3839411" algn="l" defTabSz="1279803" rtl="0" eaLnBrk="1" latinLnBrk="0" hangingPunct="1">
      <a:defRPr sz="2508" kern="1200">
        <a:solidFill>
          <a:schemeClr val="tx1"/>
        </a:solidFill>
        <a:latin typeface="+mn-lt"/>
        <a:ea typeface="+mn-ea"/>
        <a:cs typeface="+mn-cs"/>
      </a:defRPr>
    </a:lvl7pPr>
    <a:lvl8pPr marL="4479312" algn="l" defTabSz="1279803" rtl="0" eaLnBrk="1" latinLnBrk="0" hangingPunct="1">
      <a:defRPr sz="2508" kern="1200">
        <a:solidFill>
          <a:schemeClr val="tx1"/>
        </a:solidFill>
        <a:latin typeface="+mn-lt"/>
        <a:ea typeface="+mn-ea"/>
        <a:cs typeface="+mn-cs"/>
      </a:defRPr>
    </a:lvl8pPr>
    <a:lvl9pPr marL="5119214" algn="l" defTabSz="1279803" rtl="0" eaLnBrk="1" latinLnBrk="0" hangingPunct="1">
      <a:defRPr sz="250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8" userDrawn="1">
          <p15:clr>
            <a:srgbClr val="A4A3A4"/>
          </p15:clr>
        </p15:guide>
        <p15:guide id="2" orient="horz" pos="84" userDrawn="1">
          <p15:clr>
            <a:srgbClr val="A4A3A4"/>
          </p15:clr>
        </p15:guide>
        <p15:guide id="3" orient="horz" pos="5880" userDrawn="1">
          <p15:clr>
            <a:srgbClr val="A4A3A4"/>
          </p15:clr>
        </p15:guide>
        <p15:guide id="4" orient="horz" userDrawn="1">
          <p15:clr>
            <a:srgbClr val="A4A3A4"/>
          </p15:clr>
        </p15:guide>
        <p15:guide id="5" pos="169" userDrawn="1">
          <p15:clr>
            <a:srgbClr val="A4A3A4"/>
          </p15:clr>
        </p15:guide>
        <p15:guide id="6" pos="7895" userDrawn="1">
          <p15:clr>
            <a:srgbClr val="A4A3A4"/>
          </p15:clr>
        </p15:guide>
        <p15:guide id="7" pos="71" userDrawn="1">
          <p15:clr>
            <a:srgbClr val="A4A3A4"/>
          </p15:clr>
        </p15:guide>
        <p15:guide id="8" pos="79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01" autoAdjust="0"/>
    <p:restoredTop sz="94692" autoAdjust="0"/>
  </p:normalViewPr>
  <p:slideViewPr>
    <p:cSldViewPr snapToGrid="0" snapToObjects="1" showGuides="1">
      <p:cViewPr varScale="1">
        <p:scale>
          <a:sx n="58" d="100"/>
          <a:sy n="58" d="100"/>
        </p:scale>
        <p:origin x="1930" y="72"/>
      </p:cViewPr>
      <p:guideLst>
        <p:guide orient="horz" pos="968"/>
        <p:guide orient="horz" pos="84"/>
        <p:guide orient="horz" pos="5880"/>
        <p:guide orient="horz"/>
        <p:guide pos="169"/>
        <p:guide pos="7895"/>
        <p:guide pos="71"/>
        <p:guide pos="798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1279803" rtl="0" eaLnBrk="1" latinLnBrk="0" hangingPunct="1">
      <a:defRPr sz="1691" kern="1200">
        <a:solidFill>
          <a:schemeClr val="tx1"/>
        </a:solidFill>
        <a:latin typeface="+mn-lt"/>
        <a:ea typeface="+mn-ea"/>
        <a:cs typeface="+mn-cs"/>
      </a:defRPr>
    </a:lvl1pPr>
    <a:lvl2pPr marL="639902" algn="l" defTabSz="1279803" rtl="0" eaLnBrk="1" latinLnBrk="0" hangingPunct="1">
      <a:defRPr sz="1691" kern="1200">
        <a:solidFill>
          <a:schemeClr val="tx1"/>
        </a:solidFill>
        <a:latin typeface="+mn-lt"/>
        <a:ea typeface="+mn-ea"/>
        <a:cs typeface="+mn-cs"/>
      </a:defRPr>
    </a:lvl2pPr>
    <a:lvl3pPr marL="1279803" algn="l" defTabSz="1279803" rtl="0" eaLnBrk="1" latinLnBrk="0" hangingPunct="1">
      <a:defRPr sz="1691" kern="1200">
        <a:solidFill>
          <a:schemeClr val="tx1"/>
        </a:solidFill>
        <a:latin typeface="+mn-lt"/>
        <a:ea typeface="+mn-ea"/>
        <a:cs typeface="+mn-cs"/>
      </a:defRPr>
    </a:lvl3pPr>
    <a:lvl4pPr marL="1919705" algn="l" defTabSz="1279803" rtl="0" eaLnBrk="1" latinLnBrk="0" hangingPunct="1">
      <a:defRPr sz="1691" kern="1200">
        <a:solidFill>
          <a:schemeClr val="tx1"/>
        </a:solidFill>
        <a:latin typeface="+mn-lt"/>
        <a:ea typeface="+mn-ea"/>
        <a:cs typeface="+mn-cs"/>
      </a:defRPr>
    </a:lvl4pPr>
    <a:lvl5pPr marL="2559607" algn="l" defTabSz="1279803" rtl="0" eaLnBrk="1" latinLnBrk="0" hangingPunct="1">
      <a:defRPr sz="1691" kern="1200">
        <a:solidFill>
          <a:schemeClr val="tx1"/>
        </a:solidFill>
        <a:latin typeface="+mn-lt"/>
        <a:ea typeface="+mn-ea"/>
        <a:cs typeface="+mn-cs"/>
      </a:defRPr>
    </a:lvl5pPr>
    <a:lvl6pPr marL="3199509" algn="l" defTabSz="1279803" rtl="0" eaLnBrk="1" latinLnBrk="0" hangingPunct="1">
      <a:defRPr sz="1691" kern="1200">
        <a:solidFill>
          <a:schemeClr val="tx1"/>
        </a:solidFill>
        <a:latin typeface="+mn-lt"/>
        <a:ea typeface="+mn-ea"/>
        <a:cs typeface="+mn-cs"/>
      </a:defRPr>
    </a:lvl6pPr>
    <a:lvl7pPr marL="3839411" algn="l" defTabSz="1279803" rtl="0" eaLnBrk="1" latinLnBrk="0" hangingPunct="1">
      <a:defRPr sz="1691" kern="1200">
        <a:solidFill>
          <a:schemeClr val="tx1"/>
        </a:solidFill>
        <a:latin typeface="+mn-lt"/>
        <a:ea typeface="+mn-ea"/>
        <a:cs typeface="+mn-cs"/>
      </a:defRPr>
    </a:lvl7pPr>
    <a:lvl8pPr marL="4479312" algn="l" defTabSz="1279803" rtl="0" eaLnBrk="1" latinLnBrk="0" hangingPunct="1">
      <a:defRPr sz="1691" kern="1200">
        <a:solidFill>
          <a:schemeClr val="tx1"/>
        </a:solidFill>
        <a:latin typeface="+mn-lt"/>
        <a:ea typeface="+mn-ea"/>
        <a:cs typeface="+mn-cs"/>
      </a:defRPr>
    </a:lvl8pPr>
    <a:lvl9pPr marL="5119214" algn="l" defTabSz="1279803" rtl="0" eaLnBrk="1" latinLnBrk="0" hangingPunct="1">
      <a:defRPr sz="16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39948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4811" y="1860390"/>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30106" y="1552986"/>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30105" y="4079917"/>
            <a:ext cx="2931385"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333286"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332089" y="1552986"/>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6538319"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6534073" y="1552986"/>
            <a:ext cx="2933700"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9738835" y="1552986"/>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738835" y="1860390"/>
            <a:ext cx="2930380"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738835" y="4097483"/>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738835" y="4378326"/>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738835" y="7341390"/>
            <a:ext cx="2930380" cy="516800"/>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738835" y="7709755"/>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24811" y="4360869"/>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575">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affiliations</a:t>
            </a:r>
          </a:p>
        </p:txBody>
      </p:sp>
      <p:sp>
        <p:nvSpPr>
          <p:cNvPr id="78"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2334">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authors</a:t>
            </a:r>
          </a:p>
        </p:txBody>
      </p:sp>
      <p:sp>
        <p:nvSpPr>
          <p:cNvPr id="79" name="Text Placeholder 76"/>
          <p:cNvSpPr>
            <a:spLocks noGrp="1"/>
          </p:cNvSpPr>
          <p:nvPr>
            <p:ph type="body" sz="quarter" idx="153" hasCustomPrompt="1"/>
          </p:nvPr>
        </p:nvSpPr>
        <p:spPr>
          <a:xfrm>
            <a:off x="1730340" y="135862"/>
            <a:ext cx="9333032" cy="477742"/>
          </a:xfrm>
          <a:prstGeom prst="rect">
            <a:avLst/>
          </a:prstGeom>
        </p:spPr>
        <p:txBody>
          <a:bodyPr anchor="t" anchorCtr="1">
            <a:normAutofit/>
          </a:bodyPr>
          <a:lstStyle>
            <a:lvl1pPr marL="0" indent="0" algn="ctr">
              <a:buFontTx/>
              <a:buNone/>
              <a:defRPr sz="2800" b="1">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51D0-5690-4F53-9F35-8C7F5CB2E2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172104D-2440-442E-B8CB-764D2F1C49C7}"/>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4" name="Footer Placeholder 3">
            <a:extLst>
              <a:ext uri="{FF2B5EF4-FFF2-40B4-BE49-F238E27FC236}">
                <a16:creationId xmlns:a16="http://schemas.microsoft.com/office/drawing/2014/main" id="{2CCC85D0-0202-4A49-B378-DDF9DD5AC5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9E5797-E175-4C92-AE3F-CB065375AA38}"/>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192745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8F71F-F512-42E5-89FA-58CBD27AC1E8}"/>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3" name="Footer Placeholder 2">
            <a:extLst>
              <a:ext uri="{FF2B5EF4-FFF2-40B4-BE49-F238E27FC236}">
                <a16:creationId xmlns:a16="http://schemas.microsoft.com/office/drawing/2014/main" id="{D9E64682-EC29-4A00-A292-747FDC140B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DD4685-5C9F-4237-8EF6-2579B67B1EF6}"/>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350884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F071-443B-44A6-8F9F-2052F6AFADB5}"/>
              </a:ext>
            </a:extLst>
          </p:cNvPr>
          <p:cNvSpPr>
            <a:spLocks noGrp="1"/>
          </p:cNvSpPr>
          <p:nvPr>
            <p:ph type="title"/>
          </p:nvPr>
        </p:nvSpPr>
        <p:spPr>
          <a:xfrm>
            <a:off x="881778" y="640080"/>
            <a:ext cx="4128849" cy="2240280"/>
          </a:xfrm>
        </p:spPr>
        <p:txBody>
          <a:bodyPr anchor="b"/>
          <a:lstStyle>
            <a:lvl1pPr>
              <a:defRPr sz="336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D903EA2-70D2-4721-91A4-5C9BBEF7EBD7}"/>
              </a:ext>
            </a:extLst>
          </p:cNvPr>
          <p:cNvSpPr>
            <a:spLocks noGrp="1"/>
          </p:cNvSpPr>
          <p:nvPr>
            <p:ph idx="1"/>
          </p:nvPr>
        </p:nvSpPr>
        <p:spPr>
          <a:xfrm>
            <a:off x="5442347" y="1382396"/>
            <a:ext cx="6480810" cy="6823075"/>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02519-4F27-461A-A082-9886227C6D10}"/>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a:extLst>
              <a:ext uri="{FF2B5EF4-FFF2-40B4-BE49-F238E27FC236}">
                <a16:creationId xmlns:a16="http://schemas.microsoft.com/office/drawing/2014/main" id="{1FC289C7-BF8F-4ED4-8B0B-D1FD30047DA3}"/>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6" name="Footer Placeholder 5">
            <a:extLst>
              <a:ext uri="{FF2B5EF4-FFF2-40B4-BE49-F238E27FC236}">
                <a16:creationId xmlns:a16="http://schemas.microsoft.com/office/drawing/2014/main" id="{029E461B-6B6E-4C28-8169-9DA69C6DA9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6E308F-800D-4A48-A790-F635251FF3B8}"/>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234153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5242-29C8-418B-847C-9B4FA0F242FA}"/>
              </a:ext>
            </a:extLst>
          </p:cNvPr>
          <p:cNvSpPr>
            <a:spLocks noGrp="1"/>
          </p:cNvSpPr>
          <p:nvPr>
            <p:ph type="title"/>
          </p:nvPr>
        </p:nvSpPr>
        <p:spPr>
          <a:xfrm>
            <a:off x="881778" y="640080"/>
            <a:ext cx="4128849" cy="2240280"/>
          </a:xfrm>
        </p:spPr>
        <p:txBody>
          <a:bodyPr anchor="b"/>
          <a:lstStyle>
            <a:lvl1pPr>
              <a:defRPr sz="336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13084E6-0709-4343-B3A3-B377439DDC43}"/>
              </a:ext>
            </a:extLst>
          </p:cNvPr>
          <p:cNvSpPr>
            <a:spLocks noGrp="1"/>
          </p:cNvSpPr>
          <p:nvPr>
            <p:ph type="pic" idx="1"/>
          </p:nvPr>
        </p:nvSpPr>
        <p:spPr>
          <a:xfrm>
            <a:off x="5442347" y="1382396"/>
            <a:ext cx="6480810" cy="6823075"/>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endParaRPr lang="en-GB"/>
          </a:p>
        </p:txBody>
      </p:sp>
      <p:sp>
        <p:nvSpPr>
          <p:cNvPr id="4" name="Text Placeholder 3">
            <a:extLst>
              <a:ext uri="{FF2B5EF4-FFF2-40B4-BE49-F238E27FC236}">
                <a16:creationId xmlns:a16="http://schemas.microsoft.com/office/drawing/2014/main" id="{6AEE9AA3-3C26-4974-B73E-7EA88DE8D1BD}"/>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a:extLst>
              <a:ext uri="{FF2B5EF4-FFF2-40B4-BE49-F238E27FC236}">
                <a16:creationId xmlns:a16="http://schemas.microsoft.com/office/drawing/2014/main" id="{20BFCC1A-E944-45B0-9B07-C639959745FA}"/>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6" name="Footer Placeholder 5">
            <a:extLst>
              <a:ext uri="{FF2B5EF4-FFF2-40B4-BE49-F238E27FC236}">
                <a16:creationId xmlns:a16="http://schemas.microsoft.com/office/drawing/2014/main" id="{F5FBFA39-3FEF-49D0-A242-9F21981AE2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9DDA6A-4041-4FB5-AA75-B19510C366D2}"/>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121627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21C4-6BA7-41E5-B8B0-9D5FA8DF22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E6B229-A903-4E76-97CA-627F274A6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8B7EDC-0156-48AB-A5C2-AE2DEAD1C08C}"/>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5" name="Footer Placeholder 4">
            <a:extLst>
              <a:ext uri="{FF2B5EF4-FFF2-40B4-BE49-F238E27FC236}">
                <a16:creationId xmlns:a16="http://schemas.microsoft.com/office/drawing/2014/main" id="{BCBE2829-905A-4EC4-B5E4-BB67DD269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62B154-22C9-41F4-A43B-93C16EAF1D3A}"/>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1274566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F4D10-0CD1-45E5-8CA1-5A8A5FEF31ED}"/>
              </a:ext>
            </a:extLst>
          </p:cNvPr>
          <p:cNvSpPr>
            <a:spLocks noGrp="1"/>
          </p:cNvSpPr>
          <p:nvPr>
            <p:ph type="title" orient="vert"/>
          </p:nvPr>
        </p:nvSpPr>
        <p:spPr>
          <a:xfrm>
            <a:off x="9161145" y="511175"/>
            <a:ext cx="2760345" cy="8136573"/>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A65A6F-1613-46A2-8F22-493D2E2FB78B}"/>
              </a:ext>
            </a:extLst>
          </p:cNvPr>
          <p:cNvSpPr>
            <a:spLocks noGrp="1"/>
          </p:cNvSpPr>
          <p:nvPr>
            <p:ph type="body" orient="vert" idx="1"/>
          </p:nvPr>
        </p:nvSpPr>
        <p:spPr>
          <a:xfrm>
            <a:off x="880110"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80D9F8-5DC4-42AB-A5DF-BFFD87762A41}"/>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5" name="Footer Placeholder 4">
            <a:extLst>
              <a:ext uri="{FF2B5EF4-FFF2-40B4-BE49-F238E27FC236}">
                <a16:creationId xmlns:a16="http://schemas.microsoft.com/office/drawing/2014/main" id="{043D3BE1-C2FB-4BA9-92A1-F4BE32AA0A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5B297C-9E81-4899-B468-2DDFD1624023}"/>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3228829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4811" y="1860390"/>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30106" y="1552986"/>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30105" y="4079917"/>
            <a:ext cx="2931385"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333286"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332089" y="1552986"/>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6538319"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6534073" y="1552986"/>
            <a:ext cx="2933700"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9738835" y="1552986"/>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738835" y="1860390"/>
            <a:ext cx="2930380"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738835" y="4097483"/>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738835" y="4378326"/>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738835" y="7341390"/>
            <a:ext cx="2930380" cy="516800"/>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738835" y="7709755"/>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24811" y="4360869"/>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575">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affiliations</a:t>
            </a:r>
          </a:p>
        </p:txBody>
      </p:sp>
      <p:sp>
        <p:nvSpPr>
          <p:cNvPr id="78"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2334">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authors</a:t>
            </a:r>
          </a:p>
        </p:txBody>
      </p:sp>
      <p:sp>
        <p:nvSpPr>
          <p:cNvPr id="79" name="Text Placeholder 76"/>
          <p:cNvSpPr>
            <a:spLocks noGrp="1"/>
          </p:cNvSpPr>
          <p:nvPr>
            <p:ph type="body" sz="quarter" idx="153" hasCustomPrompt="1"/>
          </p:nvPr>
        </p:nvSpPr>
        <p:spPr>
          <a:xfrm>
            <a:off x="1730340" y="135862"/>
            <a:ext cx="9333032" cy="477742"/>
          </a:xfrm>
          <a:prstGeom prst="rect">
            <a:avLst/>
          </a:prstGeom>
        </p:spPr>
        <p:txBody>
          <a:bodyPr anchor="t" anchorCtr="1">
            <a:normAutofit/>
          </a:bodyPr>
          <a:lstStyle>
            <a:lvl1pPr marL="0" indent="0" algn="ctr">
              <a:buFontTx/>
              <a:buNone/>
              <a:defRPr sz="2800" b="1">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title</a:t>
            </a:r>
          </a:p>
        </p:txBody>
      </p:sp>
    </p:spTree>
    <p:extLst>
      <p:ext uri="{BB962C8B-B14F-4D97-AF65-F5344CB8AC3E}">
        <p14:creationId xmlns:p14="http://schemas.microsoft.com/office/powerpoint/2010/main" val="356609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4811" y="1860390"/>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30106" y="1552986"/>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30105" y="4079917"/>
            <a:ext cx="2931385"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333286"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332089" y="1552986"/>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6538319"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6534073" y="1552986"/>
            <a:ext cx="2933700"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9738835" y="1552986"/>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738835" y="1860390"/>
            <a:ext cx="2930380"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738835" y="4097483"/>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738835" y="4378326"/>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738835" y="7341390"/>
            <a:ext cx="2930380" cy="516800"/>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738835" y="7709755"/>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24811" y="4360869"/>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575">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affiliations</a:t>
            </a:r>
          </a:p>
        </p:txBody>
      </p:sp>
      <p:sp>
        <p:nvSpPr>
          <p:cNvPr id="78"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2334">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authors</a:t>
            </a:r>
          </a:p>
        </p:txBody>
      </p:sp>
      <p:sp>
        <p:nvSpPr>
          <p:cNvPr id="79" name="Text Placeholder 76"/>
          <p:cNvSpPr>
            <a:spLocks noGrp="1"/>
          </p:cNvSpPr>
          <p:nvPr>
            <p:ph type="body" sz="quarter" idx="153" hasCustomPrompt="1"/>
          </p:nvPr>
        </p:nvSpPr>
        <p:spPr>
          <a:xfrm>
            <a:off x="1730340" y="135862"/>
            <a:ext cx="9333032" cy="477742"/>
          </a:xfrm>
          <a:prstGeom prst="rect">
            <a:avLst/>
          </a:prstGeom>
        </p:spPr>
        <p:txBody>
          <a:bodyPr anchor="t" anchorCtr="1">
            <a:normAutofit/>
          </a:bodyPr>
          <a:lstStyle>
            <a:lvl1pPr marL="0" indent="0" algn="ctr">
              <a:buFontTx/>
              <a:buNone/>
              <a:defRPr sz="2800" b="1">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3721" y="1836145"/>
            <a:ext cx="39641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69015" y="1518933"/>
            <a:ext cx="3958828"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269015" y="5320140"/>
            <a:ext cx="3964585"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274774" y="5012293"/>
            <a:ext cx="3958828"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4419997" y="6298566"/>
            <a:ext cx="3958364"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419997" y="5983669"/>
            <a:ext cx="3958364"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4422313" y="1836145"/>
            <a:ext cx="3958364"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4419998" y="1518933"/>
            <a:ext cx="39606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8573758" y="1518933"/>
            <a:ext cx="3959675"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8573758" y="1836145"/>
            <a:ext cx="3959675"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8573758" y="5002928"/>
            <a:ext cx="3959675" cy="350729"/>
          </a:xfrm>
          <a:prstGeom prst="rect">
            <a:avLst/>
          </a:prstGeom>
          <a:noFill/>
        </p:spPr>
        <p:txBody>
          <a:bodyPr wrap="square" lIns="91436" tIns="91436" rIns="91436" bIns="91436" anchor="ctr" anchorCtr="0">
            <a:spAutoFit/>
          </a:bodyPr>
          <a:lstStyle>
            <a:lvl1pPr marL="0" indent="0" algn="ctr">
              <a:buNone/>
              <a:tabLst/>
              <a:defRPr sz="107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8572290" y="5295894"/>
            <a:ext cx="3961143"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8573758" y="7472918"/>
            <a:ext cx="3959675"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8573758" y="7765884"/>
            <a:ext cx="3961143"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575">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affiliations</a:t>
            </a:r>
          </a:p>
        </p:txBody>
      </p:sp>
      <p:sp>
        <p:nvSpPr>
          <p:cNvPr id="65"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2334">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authors</a:t>
            </a:r>
          </a:p>
        </p:txBody>
      </p:sp>
      <p:sp>
        <p:nvSpPr>
          <p:cNvPr id="66" name="Text Placeholder 76"/>
          <p:cNvSpPr>
            <a:spLocks noGrp="1"/>
          </p:cNvSpPr>
          <p:nvPr>
            <p:ph type="body" sz="quarter" idx="153" hasCustomPrompt="1"/>
          </p:nvPr>
        </p:nvSpPr>
        <p:spPr>
          <a:xfrm>
            <a:off x="1730340" y="135862"/>
            <a:ext cx="9333032" cy="477742"/>
          </a:xfrm>
          <a:prstGeom prst="rect">
            <a:avLst/>
          </a:prstGeom>
        </p:spPr>
        <p:txBody>
          <a:bodyPr anchor="t" anchorCtr="1">
            <a:noAutofit/>
          </a:bodyPr>
          <a:lstStyle>
            <a:lvl1pPr marL="0" indent="0" algn="ctr">
              <a:buFontTx/>
              <a:buNone/>
              <a:defRPr sz="2800" b="1">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3722" y="1811899"/>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anose="02020603050405020304" pitchFamily="18" charset="0"/>
                <a:cs typeface="Times New Roman" panose="02020603050405020304"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269016" y="1494687"/>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263258" y="4387764"/>
            <a:ext cx="2933700"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anose="02020603050405020304" pitchFamily="18" charset="0"/>
                <a:cs typeface="Times New Roman" panose="02020603050405020304"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269015" y="4079917"/>
            <a:ext cx="2931385"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3379589" y="1809584"/>
            <a:ext cx="604334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anose="02020603050405020304" pitchFamily="18" charset="0"/>
                <a:cs typeface="Times New Roman" panose="02020603050405020304"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3379589" y="1494687"/>
            <a:ext cx="6043348"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3379589" y="6386490"/>
            <a:ext cx="60433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anose="02020603050405020304" pitchFamily="18" charset="0"/>
                <a:cs typeface="Times New Roman" panose="02020603050405020304"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3379589" y="6081402"/>
            <a:ext cx="6043348"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9597448" y="1494687"/>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9597448" y="1811899"/>
            <a:ext cx="2930380"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anose="02020603050405020304" pitchFamily="18" charset="0"/>
                <a:cs typeface="Times New Roman" panose="02020603050405020304"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9597448" y="4097483"/>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9597448" y="4378326"/>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anose="02020603050405020304" pitchFamily="18" charset="0"/>
                <a:cs typeface="Times New Roman" panose="02020603050405020304"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9597448" y="7338612"/>
            <a:ext cx="2930380" cy="516800"/>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9597448" y="7710726"/>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anose="02020603050405020304" pitchFamily="18" charset="0"/>
                <a:cs typeface="Times New Roman" panose="02020603050405020304"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575">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affiliations</a:t>
            </a:r>
          </a:p>
        </p:txBody>
      </p:sp>
      <p:sp>
        <p:nvSpPr>
          <p:cNvPr id="65"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2334">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authors</a:t>
            </a:r>
          </a:p>
        </p:txBody>
      </p:sp>
      <p:sp>
        <p:nvSpPr>
          <p:cNvPr id="66" name="Text Placeholder 76"/>
          <p:cNvSpPr>
            <a:spLocks noGrp="1"/>
          </p:cNvSpPr>
          <p:nvPr>
            <p:ph type="body" sz="quarter" idx="153" hasCustomPrompt="1"/>
          </p:nvPr>
        </p:nvSpPr>
        <p:spPr>
          <a:xfrm>
            <a:off x="1730340" y="135862"/>
            <a:ext cx="9333032" cy="477742"/>
          </a:xfrm>
          <a:prstGeom prst="rect">
            <a:avLst/>
          </a:prstGeom>
        </p:spPr>
        <p:txBody>
          <a:bodyPr anchor="t" anchorCtr="1">
            <a:normAutofit/>
          </a:bodyPr>
          <a:lstStyle>
            <a:lvl1pPr marL="0" indent="0" algn="ctr">
              <a:buFontTx/>
              <a:buNone/>
              <a:defRPr sz="2800" b="1">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5184-EB98-4370-B295-6220271D7641}"/>
              </a:ext>
            </a:extLst>
          </p:cNvPr>
          <p:cNvSpPr>
            <a:spLocks noGrp="1"/>
          </p:cNvSpPr>
          <p:nvPr>
            <p:ph type="ctrTitle"/>
          </p:nvPr>
        </p:nvSpPr>
        <p:spPr>
          <a:xfrm>
            <a:off x="1600200" y="1571308"/>
            <a:ext cx="9601200" cy="3342640"/>
          </a:xfrm>
        </p:spPr>
        <p:txBody>
          <a:bodyPr anchor="b"/>
          <a:lstStyle>
            <a:lvl1pPr algn="ctr">
              <a:defRPr sz="6300"/>
            </a:lvl1pPr>
          </a:lstStyle>
          <a:p>
            <a:r>
              <a:rPr lang="en-US"/>
              <a:t>Click to edit Master title style</a:t>
            </a:r>
            <a:endParaRPr lang="en-GB"/>
          </a:p>
        </p:txBody>
      </p:sp>
      <p:sp>
        <p:nvSpPr>
          <p:cNvPr id="3" name="Subtitle 2">
            <a:extLst>
              <a:ext uri="{FF2B5EF4-FFF2-40B4-BE49-F238E27FC236}">
                <a16:creationId xmlns:a16="http://schemas.microsoft.com/office/drawing/2014/main" id="{338E2ADC-BC56-4193-B24D-6097E24963DE}"/>
              </a:ext>
            </a:extLst>
          </p:cNvPr>
          <p:cNvSpPr>
            <a:spLocks noGrp="1"/>
          </p:cNvSpPr>
          <p:nvPr>
            <p:ph type="subTitle" idx="1"/>
          </p:nvPr>
        </p:nvSpPr>
        <p:spPr>
          <a:xfrm>
            <a:off x="1600200" y="5042853"/>
            <a:ext cx="9601200" cy="2318067"/>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201CBC-FA7C-4B28-9116-D51F6E14847F}"/>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5" name="Footer Placeholder 4">
            <a:extLst>
              <a:ext uri="{FF2B5EF4-FFF2-40B4-BE49-F238E27FC236}">
                <a16:creationId xmlns:a16="http://schemas.microsoft.com/office/drawing/2014/main" id="{4AE66CF7-4E4B-40C1-8E73-9B3539B123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C6025E-6362-47EC-91BB-A24E4842B6E9}"/>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187289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3808-DE81-43A2-9765-70BB8E422E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706756-C8B9-4E06-93A1-D3548AF65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782882-0A4C-46D3-955B-97BE7388D3A6}"/>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5" name="Footer Placeholder 4">
            <a:extLst>
              <a:ext uri="{FF2B5EF4-FFF2-40B4-BE49-F238E27FC236}">
                <a16:creationId xmlns:a16="http://schemas.microsoft.com/office/drawing/2014/main" id="{56872124-D8B0-4F90-85A5-90BDB2C0FE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F67AE3-8D54-4804-A996-FF80FB065568}"/>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220848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91DD-38F5-4D66-AC9F-2D00A092C1C2}"/>
              </a:ext>
            </a:extLst>
          </p:cNvPr>
          <p:cNvSpPr>
            <a:spLocks noGrp="1"/>
          </p:cNvSpPr>
          <p:nvPr>
            <p:ph type="title"/>
          </p:nvPr>
        </p:nvSpPr>
        <p:spPr>
          <a:xfrm>
            <a:off x="873443" y="2393634"/>
            <a:ext cx="11041380" cy="3993832"/>
          </a:xfrm>
        </p:spPr>
        <p:txBody>
          <a:bodyPr anchor="b"/>
          <a:lstStyle>
            <a:lvl1pPr>
              <a:defRPr sz="63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76960E4-8707-4D52-9917-6FC00E4A904C}"/>
              </a:ext>
            </a:extLst>
          </p:cNvPr>
          <p:cNvSpPr>
            <a:spLocks noGrp="1"/>
          </p:cNvSpPr>
          <p:nvPr>
            <p:ph type="body" idx="1"/>
          </p:nvPr>
        </p:nvSpPr>
        <p:spPr>
          <a:xfrm>
            <a:off x="873443" y="6425249"/>
            <a:ext cx="11041380" cy="2100262"/>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5A6EC-1A19-4897-AFA1-847467FDD998}"/>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5" name="Footer Placeholder 4">
            <a:extLst>
              <a:ext uri="{FF2B5EF4-FFF2-40B4-BE49-F238E27FC236}">
                <a16:creationId xmlns:a16="http://schemas.microsoft.com/office/drawing/2014/main" id="{98744724-EC66-4169-89AC-351475EB43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E52C0C-69F0-473D-91CD-0983DAE3D937}"/>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94770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A1F2-18D6-4C79-B7C8-75CEB7836B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B4EF13-A7EE-4F37-B515-094F55389B37}"/>
              </a:ext>
            </a:extLst>
          </p:cNvPr>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C7EDEDF-0726-4132-B32D-73EA00DF27F6}"/>
              </a:ext>
            </a:extLst>
          </p:cNvPr>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D81466-2256-440E-A51A-4AF430480A96}"/>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6" name="Footer Placeholder 5">
            <a:extLst>
              <a:ext uri="{FF2B5EF4-FFF2-40B4-BE49-F238E27FC236}">
                <a16:creationId xmlns:a16="http://schemas.microsoft.com/office/drawing/2014/main" id="{870B2C27-5507-43B3-B3E5-227A2CCC0E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C2A647-1418-4243-B810-AA24A76C2CE8}"/>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76640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CEDE-E59F-4A7C-94A8-37E0F08402F4}"/>
              </a:ext>
            </a:extLst>
          </p:cNvPr>
          <p:cNvSpPr>
            <a:spLocks noGrp="1"/>
          </p:cNvSpPr>
          <p:nvPr>
            <p:ph type="title"/>
          </p:nvPr>
        </p:nvSpPr>
        <p:spPr>
          <a:xfrm>
            <a:off x="881777" y="511176"/>
            <a:ext cx="11041380" cy="1855788"/>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467446-FDCD-495E-A735-D50DD16690CD}"/>
              </a:ext>
            </a:extLst>
          </p:cNvPr>
          <p:cNvSpPr>
            <a:spLocks noGrp="1"/>
          </p:cNvSpPr>
          <p:nvPr>
            <p:ph type="body" idx="1"/>
          </p:nvPr>
        </p:nvSpPr>
        <p:spPr>
          <a:xfrm>
            <a:off x="881778" y="2353628"/>
            <a:ext cx="5415676"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a:extLst>
              <a:ext uri="{FF2B5EF4-FFF2-40B4-BE49-F238E27FC236}">
                <a16:creationId xmlns:a16="http://schemas.microsoft.com/office/drawing/2014/main" id="{ED474810-FBED-4C0E-A93B-A58AA5035871}"/>
              </a:ext>
            </a:extLst>
          </p:cNvPr>
          <p:cNvSpPr>
            <a:spLocks noGrp="1"/>
          </p:cNvSpPr>
          <p:nvPr>
            <p:ph sz="half" idx="2"/>
          </p:nvPr>
        </p:nvSpPr>
        <p:spPr>
          <a:xfrm>
            <a:off x="881778"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F8D6635-08AD-48D2-AF56-04E35A1E5D18}"/>
              </a:ext>
            </a:extLst>
          </p:cNvPr>
          <p:cNvSpPr>
            <a:spLocks noGrp="1"/>
          </p:cNvSpPr>
          <p:nvPr>
            <p:ph type="body" sz="quarter" idx="3"/>
          </p:nvPr>
        </p:nvSpPr>
        <p:spPr>
          <a:xfrm>
            <a:off x="6480810" y="2353628"/>
            <a:ext cx="5442347"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a:extLst>
              <a:ext uri="{FF2B5EF4-FFF2-40B4-BE49-F238E27FC236}">
                <a16:creationId xmlns:a16="http://schemas.microsoft.com/office/drawing/2014/main" id="{BB54FFBE-A7E7-49C3-8B1F-D57900D119F9}"/>
              </a:ext>
            </a:extLst>
          </p:cNvPr>
          <p:cNvSpPr>
            <a:spLocks noGrp="1"/>
          </p:cNvSpPr>
          <p:nvPr>
            <p:ph sz="quarter" idx="4"/>
          </p:nvPr>
        </p:nvSpPr>
        <p:spPr>
          <a:xfrm>
            <a:off x="6480810"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07CD2E-BD67-4E8B-977C-AACBBE052364}"/>
              </a:ext>
            </a:extLst>
          </p:cNvPr>
          <p:cNvSpPr>
            <a:spLocks noGrp="1"/>
          </p:cNvSpPr>
          <p:nvPr>
            <p:ph type="dt" sz="half" idx="10"/>
          </p:nvPr>
        </p:nvSpPr>
        <p:spPr/>
        <p:txBody>
          <a:bodyPr/>
          <a:lstStyle/>
          <a:p>
            <a:fld id="{6CC971FD-B3A6-42A6-B336-22605D7CC753}" type="datetimeFigureOut">
              <a:rPr lang="en-GB" smtClean="0"/>
              <a:t>12/04/2020</a:t>
            </a:fld>
            <a:endParaRPr lang="en-GB"/>
          </a:p>
        </p:txBody>
      </p:sp>
      <p:sp>
        <p:nvSpPr>
          <p:cNvPr id="8" name="Footer Placeholder 7">
            <a:extLst>
              <a:ext uri="{FF2B5EF4-FFF2-40B4-BE49-F238E27FC236}">
                <a16:creationId xmlns:a16="http://schemas.microsoft.com/office/drawing/2014/main" id="{8F808628-5A15-4852-B6C9-735C5ED96A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1DBF63B-EE96-4265-B02F-05A77EFD43E7}"/>
              </a:ext>
            </a:extLst>
          </p:cNvPr>
          <p:cNvSpPr>
            <a:spLocks noGrp="1"/>
          </p:cNvSpPr>
          <p:nvPr>
            <p:ph type="sldNum" sz="quarter" idx="12"/>
          </p:nvPr>
        </p:nvSpPr>
        <p:spPr/>
        <p:txBody>
          <a:bodyPr/>
          <a:lstStyle/>
          <a:p>
            <a:fld id="{50926C87-7DE7-44C1-A13C-CA60D97874F8}" type="slidenum">
              <a:rPr lang="en-GB" smtClean="0"/>
              <a:t>‹#›</a:t>
            </a:fld>
            <a:endParaRPr lang="en-GB"/>
          </a:p>
        </p:txBody>
      </p:sp>
    </p:spTree>
    <p:extLst>
      <p:ext uri="{BB962C8B-B14F-4D97-AF65-F5344CB8AC3E}">
        <p14:creationId xmlns:p14="http://schemas.microsoft.com/office/powerpoint/2010/main" val="47735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5.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35817" y="-30007"/>
            <a:ext cx="12864420" cy="9646896"/>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68" name="Text Box 14"/>
            <p:cNvSpPr txBox="1">
              <a:spLocks noChangeArrowheads="1"/>
            </p:cNvSpPr>
            <p:nvPr userDrawn="1"/>
          </p:nvSpPr>
          <p:spPr bwMode="auto">
            <a:xfrm>
              <a:off x="1603880" y="32173891"/>
              <a:ext cx="2514600" cy="765693"/>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pSp>
      <p:graphicFrame>
        <p:nvGraphicFramePr>
          <p:cNvPr id="42" name="Table 41">
            <a:extLst>
              <a:ext uri="{FF2B5EF4-FFF2-40B4-BE49-F238E27FC236}">
                <a16:creationId xmlns:a16="http://schemas.microsoft.com/office/drawing/2014/main" id="{7F520963-52F0-244C-B2F9-F8BB83527D05}"/>
              </a:ext>
            </a:extLst>
          </p:cNvPr>
          <p:cNvGraphicFramePr>
            <a:graphicFrameLocks noGrp="1"/>
          </p:cNvGraphicFramePr>
          <p:nvPr userDrawn="1">
            <p:extLst>
              <p:ext uri="{D42A27DB-BD31-4B8C-83A1-F6EECF244321}">
                <p14:modId xmlns:p14="http://schemas.microsoft.com/office/powerpoint/2010/main" val="2677946538"/>
              </p:ext>
            </p:extLst>
          </p:nvPr>
        </p:nvGraphicFramePr>
        <p:xfrm>
          <a:off x="-3094910" y="4112"/>
          <a:ext cx="2851587" cy="9654320"/>
        </p:xfrm>
        <a:graphic>
          <a:graphicData uri="http://schemas.openxmlformats.org/drawingml/2006/table">
            <a:tbl>
              <a:tblPr firstRow="1" bandRow="1">
                <a:tableStyleId>{5C22544A-7EE6-4342-B048-85BDC9FD1C3A}</a:tableStyleId>
              </a:tblPr>
              <a:tblGrid>
                <a:gridCol w="1222738">
                  <a:extLst>
                    <a:ext uri="{9D8B030D-6E8A-4147-A177-3AD203B41FA5}">
                      <a16:colId xmlns:a16="http://schemas.microsoft.com/office/drawing/2014/main" val="20000"/>
                    </a:ext>
                  </a:extLst>
                </a:gridCol>
                <a:gridCol w="1628849">
                  <a:extLst>
                    <a:ext uri="{9D8B030D-6E8A-4147-A177-3AD203B41FA5}">
                      <a16:colId xmlns:a16="http://schemas.microsoft.com/office/drawing/2014/main" val="20001"/>
                    </a:ext>
                  </a:extLst>
                </a:gridCol>
              </a:tblGrid>
              <a:tr h="38765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100" b="0" spc="600" dirty="0">
                          <a:solidFill>
                            <a:srgbClr val="1F3A4E"/>
                          </a:solidFill>
                          <a:latin typeface="Arial Black" panose="020B0A04020102020204" pitchFamily="34" charset="0"/>
                        </a:rPr>
                        <a:t>QUICK START GUIDE</a:t>
                      </a:r>
                      <a:br>
                        <a:rPr lang="en-US" sz="1100" b="0" spc="600" dirty="0">
                          <a:solidFill>
                            <a:srgbClr val="1F3A4E"/>
                          </a:solidFill>
                          <a:latin typeface="Arial Black" panose="020B0A04020102020204" pitchFamily="34" charset="0"/>
                        </a:rPr>
                      </a:br>
                      <a:r>
                        <a:rPr lang="en-US" sz="800" b="1" spc="0" dirty="0">
                          <a:solidFill>
                            <a:srgbClr val="FF0000"/>
                          </a:solidFill>
                          <a:latin typeface="Trebuchet MS" pitchFamily="34" charset="0"/>
                        </a:rPr>
                        <a:t>(THIS SIDEBAR WILL NOT PRINT)</a:t>
                      </a:r>
                      <a:endParaRPr lang="en-US" sz="1100" b="1" spc="600" dirty="0">
                        <a:solidFill>
                          <a:schemeClr val="bg1"/>
                        </a:solidFill>
                        <a:latin typeface="Trebuchet MS" pitchFamily="34" charset="0"/>
                      </a:endParaRPr>
                    </a:p>
                  </a:txBody>
                  <a:tcPr marL="53340" marR="26670" marT="40005" marB="13335">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1226932">
                <a:tc gridSpan="2">
                  <a:txBody>
                    <a:bodyPr/>
                    <a:lstStyle/>
                    <a:p>
                      <a:pPr defTabSz="3765639"/>
                      <a:r>
                        <a:rPr lang="en-US" sz="600" i="0" dirty="0">
                          <a:solidFill>
                            <a:srgbClr val="D9D9D9"/>
                          </a:solidFill>
                          <a:latin typeface="Arial"/>
                          <a:cs typeface="Arial"/>
                        </a:rPr>
                        <a:t>This PowerPoint template produces a </a:t>
                      </a:r>
                      <a:r>
                        <a:rPr lang="en-US" sz="600" i="0" dirty="0">
                          <a:solidFill>
                            <a:srgbClr val="FFC000"/>
                          </a:solidFill>
                          <a:latin typeface="Arial"/>
                          <a:cs typeface="Arial"/>
                        </a:rPr>
                        <a:t>36"x48" </a:t>
                      </a:r>
                      <a:r>
                        <a:rPr lang="en-US" sz="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600" i="0" dirty="0" err="1">
                          <a:solidFill>
                            <a:srgbClr val="FFC000"/>
                          </a:solidFill>
                          <a:latin typeface="Arial"/>
                          <a:cs typeface="Arial"/>
                        </a:rPr>
                        <a:t>PosterPresentations.com</a:t>
                      </a:r>
                      <a:r>
                        <a:rPr lang="en-US" sz="600" i="0" dirty="0">
                          <a:solidFill>
                            <a:srgbClr val="D9D9D9"/>
                          </a:solidFill>
                          <a:latin typeface="Arial"/>
                          <a:cs typeface="Arial"/>
                        </a:rPr>
                        <a:t> and click on the  </a:t>
                      </a:r>
                      <a:r>
                        <a:rPr lang="en-US" sz="600" i="0" dirty="0">
                          <a:solidFill>
                            <a:srgbClr val="FFC000"/>
                          </a:solidFill>
                          <a:latin typeface="Arial"/>
                          <a:cs typeface="Arial"/>
                        </a:rPr>
                        <a:t>HELP DESK</a:t>
                      </a:r>
                      <a:r>
                        <a:rPr lang="en-US" sz="600" i="0" baseline="0" dirty="0">
                          <a:solidFill>
                            <a:srgbClr val="D9D9D9"/>
                          </a:solidFill>
                          <a:latin typeface="Arial"/>
                          <a:cs typeface="Arial"/>
                        </a:rPr>
                        <a:t> </a:t>
                      </a:r>
                      <a:r>
                        <a:rPr lang="en-US" sz="600" i="0" dirty="0">
                          <a:solidFill>
                            <a:srgbClr val="D9D9D9"/>
                          </a:solidFill>
                          <a:latin typeface="Arial"/>
                          <a:cs typeface="Arial"/>
                        </a:rPr>
                        <a:t>tab.</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To print your poster using our same-day professional printing service, go online to </a:t>
                      </a:r>
                      <a:r>
                        <a:rPr lang="en-US" sz="600" i="0" dirty="0" err="1">
                          <a:solidFill>
                            <a:srgbClr val="FFC000"/>
                          </a:solidFill>
                          <a:latin typeface="Arial"/>
                          <a:cs typeface="Arial"/>
                        </a:rPr>
                        <a:t>PosterPresentations.com</a:t>
                      </a:r>
                      <a:r>
                        <a:rPr lang="en-US" sz="600" i="0" dirty="0">
                          <a:solidFill>
                            <a:srgbClr val="D9D9D9"/>
                          </a:solidFill>
                          <a:latin typeface="Arial"/>
                          <a:cs typeface="Arial"/>
                        </a:rPr>
                        <a:t> and click on "</a:t>
                      </a:r>
                      <a:r>
                        <a:rPr lang="en-US" sz="600" i="0" dirty="0">
                          <a:solidFill>
                            <a:srgbClr val="FFC000"/>
                          </a:solidFill>
                          <a:latin typeface="Arial"/>
                          <a:cs typeface="Arial"/>
                        </a:rPr>
                        <a:t>Order your poster</a:t>
                      </a:r>
                      <a:r>
                        <a:rPr lang="en-US" sz="600" i="0" dirty="0">
                          <a:solidFill>
                            <a:srgbClr val="D9D9D9"/>
                          </a:solidFill>
                          <a:latin typeface="Arial"/>
                          <a:cs typeface="Arial"/>
                        </a:rPr>
                        <a:t>".</a:t>
                      </a:r>
                      <a:endParaRPr lang="en-US" sz="600" b="1" dirty="0">
                        <a:solidFill>
                          <a:srgbClr val="D9D9D9"/>
                        </a:solidFill>
                        <a:latin typeface="Arial"/>
                        <a:cs typeface="Arial"/>
                      </a:endParaRPr>
                    </a:p>
                  </a:txBody>
                  <a:tcPr marL="53340" marR="26670" marT="40005" marB="13335">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1333622">
                <a:tc>
                  <a:txBody>
                    <a:bodyPr/>
                    <a:lstStyle/>
                    <a:p>
                      <a:pPr algn="ctr"/>
                      <a:endParaRPr lang="en-US" sz="600" dirty="0">
                        <a:solidFill>
                          <a:srgbClr val="1F3A4E"/>
                        </a:solidFill>
                      </a:endParaRPr>
                    </a:p>
                    <a:p>
                      <a:pPr algn="ctr"/>
                      <a:endParaRPr lang="en-US" sz="600" dirty="0">
                        <a:solidFill>
                          <a:srgbClr val="1F3A4E"/>
                        </a:solidFill>
                      </a:endParaRPr>
                    </a:p>
                    <a:p>
                      <a:pPr algn="ctr"/>
                      <a:r>
                        <a:rPr lang="en-US" sz="600" dirty="0">
                          <a:solidFill>
                            <a:schemeClr val="bg1"/>
                          </a:solidFill>
                          <a:latin typeface="Arial" panose="020B0604020202020204" pitchFamily="34" charset="0"/>
                          <a:cs typeface="Arial" panose="020B0604020202020204" pitchFamily="34" charset="0"/>
                        </a:rPr>
                        <a:t>This is a template for a </a:t>
                      </a:r>
                    </a:p>
                    <a:p>
                      <a:pPr algn="ctr"/>
                      <a:r>
                        <a:rPr lang="en-US" sz="600" dirty="0">
                          <a:solidFill>
                            <a:schemeClr val="bg1"/>
                          </a:solidFill>
                          <a:latin typeface="Arial" panose="020B0604020202020204" pitchFamily="34" charset="0"/>
                          <a:cs typeface="Arial" panose="020B0604020202020204" pitchFamily="34" charset="0"/>
                        </a:rPr>
                        <a:t>presentation poster</a:t>
                      </a:r>
                      <a:br>
                        <a:rPr lang="en-US" sz="600" dirty="0">
                          <a:solidFill>
                            <a:schemeClr val="bg1"/>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36 inches tall</a:t>
                      </a:r>
                      <a:br>
                        <a:rPr lang="en-US" sz="1100" b="1" dirty="0">
                          <a:solidFill>
                            <a:srgbClr val="FFC000"/>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by</a:t>
                      </a:r>
                      <a:br>
                        <a:rPr lang="en-US" sz="1100" b="1" dirty="0">
                          <a:solidFill>
                            <a:srgbClr val="FFC000"/>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48 inches wide</a:t>
                      </a:r>
                      <a:br>
                        <a:rPr lang="en-US" sz="600" dirty="0">
                          <a:solidFill>
                            <a:schemeClr val="bg1"/>
                          </a:solidFill>
                          <a:latin typeface="Arial" panose="020B0604020202020204" pitchFamily="34" charset="0"/>
                          <a:cs typeface="Arial" panose="020B0604020202020204" pitchFamily="34" charset="0"/>
                        </a:rPr>
                      </a:br>
                      <a:endParaRPr lang="en-US" sz="600" dirty="0">
                        <a:solidFill>
                          <a:srgbClr val="1F3A4E"/>
                        </a:solidFill>
                      </a:endParaRPr>
                    </a:p>
                  </a:txBody>
                  <a:tcPr marL="26670" marR="26670" marT="13335" marB="13335">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Important: Check the template size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30 tall x 40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42 tall x 56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48 tall x 64 wide</a:t>
                      </a:r>
                    </a:p>
                  </a:txBody>
                  <a:tcPr marL="53340" marR="26670" marT="40005" marB="13335">
                    <a:solidFill>
                      <a:srgbClr val="010101"/>
                    </a:solidFill>
                  </a:tcPr>
                </a:tc>
                <a:extLst>
                  <a:ext uri="{0D108BD9-81ED-4DB2-BD59-A6C34878D82A}">
                    <a16:rowId xmlns:a16="http://schemas.microsoft.com/office/drawing/2014/main" val="10008"/>
                  </a:ext>
                </a:extLst>
              </a:tr>
              <a:tr h="1250869">
                <a:tc>
                  <a:txBody>
                    <a:bodyPr/>
                    <a:lstStyle/>
                    <a:p>
                      <a:endParaRPr lang="en-US" sz="600" dirty="0">
                        <a:solidFill>
                          <a:srgbClr val="1F3A4E"/>
                        </a:solidFill>
                      </a:endParaRPr>
                    </a:p>
                  </a:txBody>
                  <a:tcPr marL="26670" marR="26670" marT="13335" marB="13335">
                    <a:blipFill rotWithShape="1">
                      <a:blip r:embed="rId3"/>
                      <a:stretch>
                        <a:fillRect/>
                      </a:stretch>
                    </a:blipFill>
                  </a:tcPr>
                </a:tc>
                <a:tc>
                  <a:txBody>
                    <a:bodyPr/>
                    <a:lstStyle/>
                    <a:p>
                      <a:pPr algn="l"/>
                      <a:r>
                        <a:rPr lang="en-US" sz="700" b="1" baseline="0" dirty="0">
                          <a:solidFill>
                            <a:srgbClr val="FFC000"/>
                          </a:solidFill>
                          <a:latin typeface="Arial" panose="020B0604020202020204" pitchFamily="34" charset="0"/>
                          <a:cs typeface="Arial" panose="020B0604020202020204" pitchFamily="34" charset="0"/>
                        </a:rPr>
                        <a:t>How to </a:t>
                      </a:r>
                      <a:r>
                        <a:rPr lang="en-US" sz="1200" b="1" baseline="0" dirty="0">
                          <a:solidFill>
                            <a:srgbClr val="FFC000"/>
                          </a:solidFill>
                          <a:latin typeface="Arial" panose="020B0604020202020204" pitchFamily="34" charset="0"/>
                          <a:cs typeface="Arial" panose="020B0604020202020204" pitchFamily="34" charset="0"/>
                        </a:rPr>
                        <a:t>Zoom in </a:t>
                      </a:r>
                      <a:r>
                        <a:rPr lang="en-US" sz="700" b="1" baseline="0" dirty="0">
                          <a:solidFill>
                            <a:srgbClr val="FFC000"/>
                          </a:solidFill>
                          <a:latin typeface="Arial" panose="020B0604020202020204" pitchFamily="34" charset="0"/>
                          <a:cs typeface="Arial" panose="020B0604020202020204" pitchFamily="34" charset="0"/>
                        </a:rPr>
                        <a:t>and </a:t>
                      </a:r>
                      <a:r>
                        <a:rPr lang="en-US" sz="500" b="1" baseline="0" dirty="0">
                          <a:solidFill>
                            <a:srgbClr val="FFC000"/>
                          </a:solidFill>
                          <a:latin typeface="Arial" panose="020B0604020202020204" pitchFamily="34" charset="0"/>
                          <a:cs typeface="Arial" panose="020B0604020202020204" pitchFamily="34" charset="0"/>
                        </a:rPr>
                        <a:t>out</a:t>
                      </a:r>
                      <a:endParaRPr lang="en-US" sz="700" b="1" baseline="0" dirty="0">
                        <a:solidFill>
                          <a:srgbClr val="FFC000"/>
                        </a:solidFill>
                        <a:latin typeface="Arial" panose="020B0604020202020204" pitchFamily="34" charset="0"/>
                        <a:cs typeface="Arial" panose="020B0604020202020204" pitchFamily="34" charset="0"/>
                      </a:endParaRPr>
                    </a:p>
                    <a:p>
                      <a:pPr algn="l"/>
                      <a:r>
                        <a:rPr lang="en-US" sz="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1. </a:t>
                      </a:r>
                      <a:r>
                        <a:rPr lang="en-US" sz="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2. </a:t>
                      </a:r>
                      <a:r>
                        <a:rPr lang="en-US" sz="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53340" marR="26670" marT="40005" marB="13335">
                    <a:solidFill>
                      <a:srgbClr val="010101"/>
                    </a:solidFill>
                  </a:tcPr>
                </a:tc>
                <a:extLst>
                  <a:ext uri="{0D108BD9-81ED-4DB2-BD59-A6C34878D82A}">
                    <a16:rowId xmlns:a16="http://schemas.microsoft.com/office/drawing/2014/main" val="10001"/>
                  </a:ext>
                </a:extLst>
              </a:tr>
              <a:tr h="5251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Ruler and Guides</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26670" marR="26670" marT="13335" marB="13335">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115432">
                <a:tc>
                  <a:txBody>
                    <a:bodyPr/>
                    <a:lstStyle/>
                    <a:p>
                      <a:endParaRPr lang="en-US" sz="600" dirty="0">
                        <a:solidFill>
                          <a:srgbClr val="1F3A4E"/>
                        </a:solidFill>
                      </a:endParaRPr>
                    </a:p>
                  </a:txBody>
                  <a:tcPr marL="26670" marR="26670" marT="13335" marB="13335">
                    <a:blipFill rotWithShape="1">
                      <a:blip r:embed="rId4"/>
                      <a:stretch>
                        <a:fillRect/>
                      </a:stretch>
                    </a:blipFill>
                  </a:tcPr>
                </a:tc>
                <a:tc>
                  <a:txBody>
                    <a:bodyPr/>
                    <a:lstStyle/>
                    <a:p>
                      <a:pPr marL="0" lvl="1" indent="0" algn="l" defTabSz="114300"/>
                      <a:r>
                        <a:rPr lang="en-US" sz="700" b="1" baseline="0" dirty="0">
                          <a:solidFill>
                            <a:srgbClr val="FFC000"/>
                          </a:solidFill>
                          <a:latin typeface="Arial" panose="020B0604020202020204" pitchFamily="34" charset="0"/>
                          <a:cs typeface="Arial" panose="020B0604020202020204" pitchFamily="34" charset="0"/>
                        </a:rPr>
                        <a:t>Headers and text containers</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53340" marR="26670" marT="40005" marB="13335">
                    <a:solidFill>
                      <a:srgbClr val="010101"/>
                    </a:solidFill>
                  </a:tcPr>
                </a:tc>
                <a:extLst>
                  <a:ext uri="{0D108BD9-81ED-4DB2-BD59-A6C34878D82A}">
                    <a16:rowId xmlns:a16="http://schemas.microsoft.com/office/drawing/2014/main" val="10003"/>
                  </a:ext>
                </a:extLst>
              </a:tr>
              <a:tr h="1026414">
                <a:tc gridSpan="2">
                  <a:txBody>
                    <a:bodyPr/>
                    <a:lstStyle/>
                    <a:p>
                      <a:r>
                        <a:rPr lang="en-US" sz="700" b="1" dirty="0">
                          <a:solidFill>
                            <a:srgbClr val="FFC000"/>
                          </a:solidFill>
                          <a:latin typeface="Arial" panose="020B0604020202020204" pitchFamily="34" charset="0"/>
                          <a:cs typeface="Arial" panose="020B0604020202020204" pitchFamily="34" charset="0"/>
                        </a:rPr>
                        <a:t>Adding content to the poster</a:t>
                      </a:r>
                    </a:p>
                    <a:p>
                      <a:r>
                        <a:rPr lang="en-US" sz="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600" dirty="0">
                        <a:solidFill>
                          <a:srgbClr val="D9D9D9"/>
                        </a:solidFill>
                        <a:latin typeface="Arial" panose="020B0604020202020204" pitchFamily="34" charset="0"/>
                        <a:cs typeface="Arial" panose="020B0604020202020204" pitchFamily="34" charset="0"/>
                      </a:endParaRPr>
                    </a:p>
                  </a:txBody>
                  <a:tcPr marL="26670" marR="26670" marT="13335" marB="13335">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69348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53340" marR="26670" marT="40005" marB="13335">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668841">
                <a:tc gridSpan="2">
                  <a:txBody>
                    <a:bodyPr/>
                    <a:lstStyle/>
                    <a:p>
                      <a:endParaRPr lang="en-US" sz="600" dirty="0">
                        <a:solidFill>
                          <a:schemeClr val="bg1"/>
                        </a:solidFill>
                        <a:latin typeface="Arial" panose="020B0604020202020204" pitchFamily="34" charset="0"/>
                        <a:cs typeface="Arial" panose="020B0604020202020204" pitchFamily="34" charset="0"/>
                      </a:endParaRPr>
                    </a:p>
                  </a:txBody>
                  <a:tcPr marL="53340" marR="26670" marT="40005" marB="13335">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7341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600" noProof="0" dirty="0">
                          <a:solidFill>
                            <a:srgbClr val="D9D9D9"/>
                          </a:solidFill>
                          <a:latin typeface="Arial"/>
                          <a:cs typeface="Arial"/>
                        </a:rPr>
                        <a:t>Zoom in and look at your images at 100%-200% magnification. If they look clear, they will print well. </a:t>
                      </a:r>
                    </a:p>
                  </a:txBody>
                  <a:tcPr marL="53340" marR="26670" marT="40005" marB="13335">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9296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600" noProof="0" dirty="0">
                        <a:solidFill>
                          <a:schemeClr val="bg1"/>
                        </a:solidFill>
                        <a:latin typeface="Arial"/>
                        <a:cs typeface="Arial"/>
                      </a:endParaRPr>
                    </a:p>
                  </a:txBody>
                  <a:tcPr marL="53340" marR="26670" marT="40005" marB="13335">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1DC8CE15-5DBB-194A-B2D5-DDFD80C156A0}"/>
              </a:ext>
            </a:extLst>
          </p:cNvPr>
          <p:cNvGraphicFramePr>
            <a:graphicFrameLocks noGrp="1"/>
          </p:cNvGraphicFramePr>
          <p:nvPr userDrawn="1">
            <p:extLst>
              <p:ext uri="{D42A27DB-BD31-4B8C-83A1-F6EECF244321}">
                <p14:modId xmlns:p14="http://schemas.microsoft.com/office/powerpoint/2010/main" val="1918879497"/>
              </p:ext>
            </p:extLst>
          </p:nvPr>
        </p:nvGraphicFramePr>
        <p:xfrm>
          <a:off x="13036108" y="-24718"/>
          <a:ext cx="2750472" cy="10393096"/>
        </p:xfrm>
        <a:graphic>
          <a:graphicData uri="http://schemas.openxmlformats.org/drawingml/2006/table">
            <a:tbl>
              <a:tblPr firstRow="1" bandRow="1">
                <a:tableStyleId>{5C22544A-7EE6-4342-B048-85BDC9FD1C3A}</a:tableStyleId>
              </a:tblPr>
              <a:tblGrid>
                <a:gridCol w="975285">
                  <a:extLst>
                    <a:ext uri="{9D8B030D-6E8A-4147-A177-3AD203B41FA5}">
                      <a16:colId xmlns:a16="http://schemas.microsoft.com/office/drawing/2014/main" val="20000"/>
                    </a:ext>
                  </a:extLst>
                </a:gridCol>
                <a:gridCol w="402955">
                  <a:extLst>
                    <a:ext uri="{9D8B030D-6E8A-4147-A177-3AD203B41FA5}">
                      <a16:colId xmlns:a16="http://schemas.microsoft.com/office/drawing/2014/main" val="997673227"/>
                    </a:ext>
                  </a:extLst>
                </a:gridCol>
                <a:gridCol w="1372232">
                  <a:extLst>
                    <a:ext uri="{9D8B030D-6E8A-4147-A177-3AD203B41FA5}">
                      <a16:colId xmlns:a16="http://schemas.microsoft.com/office/drawing/2014/main" val="4164475170"/>
                    </a:ext>
                  </a:extLst>
                </a:gridCol>
              </a:tblGrid>
              <a:tr h="5122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200" b="0" spc="600" dirty="0">
                          <a:solidFill>
                            <a:srgbClr val="1F3A4E"/>
                          </a:solidFill>
                          <a:latin typeface="Arial Black" panose="020B0A04020102020204" pitchFamily="34" charset="0"/>
                        </a:rPr>
                        <a:t>QUICK START GUIDE</a:t>
                      </a:r>
                      <a:br>
                        <a:rPr lang="en-US" sz="1200" b="0" spc="600" dirty="0">
                          <a:solidFill>
                            <a:srgbClr val="1F3A4E"/>
                          </a:solidFill>
                          <a:latin typeface="Arial Black" panose="020B0A04020102020204" pitchFamily="34" charset="0"/>
                        </a:rPr>
                      </a:br>
                      <a:r>
                        <a:rPr lang="en-US" sz="900" b="1" spc="0" dirty="0">
                          <a:solidFill>
                            <a:srgbClr val="FF0000"/>
                          </a:solidFill>
                          <a:latin typeface="Trebuchet MS" pitchFamily="34" charset="0"/>
                        </a:rPr>
                        <a:t>(THIS SIDEBAR WILL NOT PRINT)</a:t>
                      </a:r>
                      <a:endParaRPr lang="en-US" sz="1200" b="1" spc="600" dirty="0">
                        <a:solidFill>
                          <a:schemeClr val="bg1"/>
                        </a:solidFill>
                        <a:latin typeface="Trebuchet MS" pitchFamily="34" charset="0"/>
                      </a:endParaRPr>
                    </a:p>
                  </a:txBody>
                  <a:tcPr marL="53340" marR="26670" marT="40005" marB="1333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22571">
                <a:tc gridSpan="3">
                  <a:txBody>
                    <a:bodyPr/>
                    <a:lstStyle/>
                    <a:p>
                      <a:pPr algn="l"/>
                      <a:r>
                        <a:rPr lang="en-US" sz="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7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700" dirty="0">
                        <a:solidFill>
                          <a:srgbClr val="FFC000"/>
                        </a:solidFill>
                      </a:endParaRP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53340" marR="26670" marT="40005" marB="13335">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1069751">
                <a:tc gridSpan="3">
                  <a:txBody>
                    <a:bodyPr/>
                    <a:lstStyle/>
                    <a:p>
                      <a:r>
                        <a:rPr lang="en-US" sz="800" b="1" dirty="0">
                          <a:solidFill>
                            <a:srgbClr val="FFC000"/>
                          </a:solidFill>
                          <a:latin typeface="Arial" panose="020B0604020202020204" pitchFamily="34" charset="0"/>
                          <a:cs typeface="Arial" panose="020B0604020202020204" pitchFamily="34" charset="0"/>
                        </a:rPr>
                        <a:t>How to change the column layout configuration</a:t>
                      </a:r>
                    </a:p>
                    <a:p>
                      <a:r>
                        <a:rPr lang="en-US" sz="7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700" dirty="0">
                          <a:solidFill>
                            <a:srgbClr val="D9D9D9"/>
                          </a:solidFill>
                          <a:latin typeface="Arial" panose="020B0604020202020204" pitchFamily="34" charset="0"/>
                          <a:cs typeface="Arial" panose="020B0604020202020204" pitchFamily="34" charset="0"/>
                        </a:rPr>
                        <a:t>You can see a tutorial here: </a:t>
                      </a:r>
                      <a:r>
                        <a:rPr lang="en-US" sz="700" u="sng" dirty="0">
                          <a:solidFill>
                            <a:srgbClr val="FFC000"/>
                          </a:solidFill>
                          <a:latin typeface="Arial" panose="020B0604020202020204" pitchFamily="34" charset="0"/>
                          <a:cs typeface="Arial" panose="020B0604020202020204" pitchFamily="34" charset="0"/>
                        </a:rPr>
                        <a:t>https://</a:t>
                      </a:r>
                      <a:r>
                        <a:rPr lang="en-US" sz="700" u="sng" dirty="0" err="1">
                          <a:solidFill>
                            <a:srgbClr val="FFC000"/>
                          </a:solidFill>
                          <a:latin typeface="Arial" panose="020B0604020202020204" pitchFamily="34" charset="0"/>
                          <a:cs typeface="Arial" panose="020B0604020202020204" pitchFamily="34" charset="0"/>
                        </a:rPr>
                        <a:t>www.posterpresentations.com</a:t>
                      </a:r>
                      <a:r>
                        <a:rPr lang="en-US" sz="700" u="sng" dirty="0">
                          <a:solidFill>
                            <a:srgbClr val="FFC000"/>
                          </a:solidFill>
                          <a:latin typeface="Arial" panose="020B0604020202020204" pitchFamily="34" charset="0"/>
                          <a:cs typeface="Arial" panose="020B0604020202020204" pitchFamily="34" charset="0"/>
                        </a:rPr>
                        <a:t>/how-to-change-the-column-</a:t>
                      </a:r>
                      <a:r>
                        <a:rPr lang="en-US" sz="700" u="sng" dirty="0" err="1">
                          <a:solidFill>
                            <a:srgbClr val="FFC000"/>
                          </a:solidFill>
                          <a:latin typeface="Arial" panose="020B0604020202020204" pitchFamily="34" charset="0"/>
                          <a:cs typeface="Arial" panose="020B0604020202020204" pitchFamily="34" charset="0"/>
                        </a:rPr>
                        <a:t>configuration.html</a:t>
                      </a:r>
                      <a:endParaRPr lang="en-US" sz="700" u="sng" dirty="0">
                        <a:solidFill>
                          <a:srgbClr val="FFC000"/>
                        </a:solidFill>
                      </a:endParaRPr>
                    </a:p>
                  </a:txBody>
                  <a:tcPr marL="53340" marR="26670" marT="40005" marB="13335">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5099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panose="020B0604020202020204" pitchFamily="34" charset="0"/>
                          <a:cs typeface="Arial" panose="020B0604020202020204" pitchFamily="34" charset="0"/>
                        </a:rPr>
                        <a:t>The Quick Start</a:t>
                      </a:r>
                      <a:r>
                        <a:rPr lang="en-US" sz="700" baseline="0" noProof="0" dirty="0">
                          <a:solidFill>
                            <a:srgbClr val="D9D9D9"/>
                          </a:solidFill>
                          <a:latin typeface="Arial" panose="020B0604020202020204" pitchFamily="34" charset="0"/>
                          <a:cs typeface="Arial" panose="020B0604020202020204" pitchFamily="34" charset="0"/>
                        </a:rPr>
                        <a:t> Guides</a:t>
                      </a:r>
                      <a:r>
                        <a:rPr lang="en-US" sz="700" noProof="0" dirty="0">
                          <a:solidFill>
                            <a:srgbClr val="D9D9D9"/>
                          </a:solidFill>
                          <a:latin typeface="Arial" panose="020B0604020202020204" pitchFamily="34" charset="0"/>
                          <a:cs typeface="Arial" panose="020B0604020202020204" pitchFamily="34" charset="0"/>
                        </a:rPr>
                        <a:t> </a:t>
                      </a:r>
                      <a:r>
                        <a:rPr lang="en-US" sz="700" u="sng" noProof="0" dirty="0">
                          <a:solidFill>
                            <a:srgbClr val="D9D9D9"/>
                          </a:solidFill>
                          <a:latin typeface="Arial" panose="020B0604020202020204" pitchFamily="34" charset="0"/>
                          <a:cs typeface="Arial" panose="020B0604020202020204" pitchFamily="34" charset="0"/>
                        </a:rPr>
                        <a:t>are outside the template’s printable area</a:t>
                      </a:r>
                      <a:r>
                        <a:rPr lang="en-US" sz="700" noProof="0" dirty="0">
                          <a:solidFill>
                            <a:srgbClr val="D9D9D9"/>
                          </a:solidFill>
                          <a:latin typeface="Arial" panose="020B0604020202020204" pitchFamily="34" charset="0"/>
                          <a:cs typeface="Arial" panose="020B0604020202020204" pitchFamily="34" charset="0"/>
                        </a:rPr>
                        <a:t> and they will not be on the printed poster</a:t>
                      </a:r>
                      <a:r>
                        <a:rPr lang="en-US" sz="7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To hide the guides click on the </a:t>
                      </a:r>
                      <a:r>
                        <a:rPr lang="en-US" sz="700" b="1" baseline="0" noProof="0" dirty="0">
                          <a:solidFill>
                            <a:srgbClr val="D9D9D9"/>
                          </a:solidFill>
                          <a:latin typeface="Arial" panose="020B0604020202020204" pitchFamily="34" charset="0"/>
                          <a:cs typeface="Arial" panose="020B0604020202020204" pitchFamily="34" charset="0"/>
                        </a:rPr>
                        <a:t>Home</a:t>
                      </a:r>
                      <a:r>
                        <a:rPr lang="en-US" sz="7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700" b="1"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700" b="1" baseline="0" noProof="0" dirty="0">
                          <a:solidFill>
                            <a:srgbClr val="D9D9D9"/>
                          </a:solidFill>
                          <a:latin typeface="Arial" panose="020B0604020202020204" pitchFamily="34" charset="0"/>
                          <a:cs typeface="Arial" panose="020B0604020202020204" pitchFamily="34" charset="0"/>
                        </a:rPr>
                        <a:t>Without Guides </a:t>
                      </a:r>
                      <a:r>
                        <a:rPr lang="en-US" sz="700" b="0"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a:t>
                      </a:r>
                      <a:endParaRPr lang="en-US" sz="7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extLst>
                  <a:ext uri="{0D108BD9-81ED-4DB2-BD59-A6C34878D82A}">
                    <a16:rowId xmlns:a16="http://schemas.microsoft.com/office/drawing/2014/main" val="10005"/>
                  </a:ext>
                </a:extLst>
              </a:tr>
              <a:tr h="8424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102916">
                <a:tc gridSpan="2">
                  <a:txBody>
                    <a:bodyPr/>
                    <a:lstStyle/>
                    <a:p>
                      <a:r>
                        <a:rPr lang="en-US" sz="800" b="1" dirty="0">
                          <a:solidFill>
                            <a:srgbClr val="FFC000"/>
                          </a:solidFill>
                          <a:latin typeface="Arial" panose="020B0604020202020204" pitchFamily="34" charset="0"/>
                          <a:cs typeface="Arial" panose="020B0604020202020204" pitchFamily="34" charset="0"/>
                        </a:rPr>
                        <a:t>How to</a:t>
                      </a:r>
                      <a:r>
                        <a:rPr lang="en-US" sz="800" b="1" baseline="0" dirty="0">
                          <a:solidFill>
                            <a:srgbClr val="FFC000"/>
                          </a:solidFill>
                          <a:latin typeface="Arial" panose="020B0604020202020204" pitchFamily="34" charset="0"/>
                          <a:cs typeface="Arial" panose="020B0604020202020204" pitchFamily="34" charset="0"/>
                        </a:rPr>
                        <a:t> preview your poster prior to printing</a:t>
                      </a:r>
                      <a:endParaRPr lang="en-US" sz="800" b="1" dirty="0">
                        <a:solidFill>
                          <a:srgbClr val="FFC000"/>
                        </a:solidFill>
                        <a:latin typeface="Arial" panose="020B0604020202020204" pitchFamily="34" charset="0"/>
                        <a:cs typeface="Arial" panose="020B0604020202020204" pitchFamily="34" charset="0"/>
                      </a:endParaRPr>
                    </a:p>
                    <a:p>
                      <a:r>
                        <a:rPr lang="en-US" sz="700" dirty="0">
                          <a:solidFill>
                            <a:srgbClr val="D9D9D9"/>
                          </a:solidFill>
                          <a:latin typeface="Arial" panose="020B0604020202020204" pitchFamily="34" charset="0"/>
                          <a:cs typeface="Arial" panose="020B0604020202020204" pitchFamily="34" charset="0"/>
                        </a:rPr>
                        <a:t>You can preview your poster at any time by pressing the </a:t>
                      </a:r>
                      <a:r>
                        <a:rPr lang="en-US" sz="700" dirty="0">
                          <a:solidFill>
                            <a:srgbClr val="FFC000"/>
                          </a:solidFill>
                          <a:latin typeface="Arial" panose="020B0604020202020204" pitchFamily="34" charset="0"/>
                          <a:cs typeface="Arial" panose="020B0604020202020204" pitchFamily="34" charset="0"/>
                        </a:rPr>
                        <a:t>F5 key</a:t>
                      </a:r>
                      <a:r>
                        <a:rPr lang="en-US" sz="7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700" dirty="0">
                          <a:solidFill>
                            <a:srgbClr val="FFC000"/>
                          </a:solidFill>
                          <a:latin typeface="Arial" panose="020B0604020202020204" pitchFamily="34" charset="0"/>
                          <a:cs typeface="Arial" panose="020B0604020202020204" pitchFamily="34" charset="0"/>
                        </a:rPr>
                        <a:t>ESC key </a:t>
                      </a:r>
                      <a:r>
                        <a:rPr lang="en-US" sz="700" dirty="0">
                          <a:solidFill>
                            <a:srgbClr val="D9D9D9"/>
                          </a:solidFill>
                          <a:latin typeface="Arial" panose="020B0604020202020204" pitchFamily="34" charset="0"/>
                          <a:cs typeface="Arial" panose="020B0604020202020204" pitchFamily="34" charset="0"/>
                        </a:rPr>
                        <a:t>to exit Preview.</a:t>
                      </a:r>
                    </a:p>
                  </a:txBody>
                  <a:tcPr marL="53340" marR="26670" marT="40005" marB="13335">
                    <a:solidFill>
                      <a:srgbClr val="010101"/>
                    </a:solidFill>
                  </a:tcPr>
                </a:tc>
                <a:tc hMerge="1">
                  <a:txBody>
                    <a:bodyPr/>
                    <a:lstStyle/>
                    <a:p>
                      <a:endParaRPr lang="en-US"/>
                    </a:p>
                  </a:txBody>
                  <a:tcPr/>
                </a:tc>
                <a:tc>
                  <a:txBody>
                    <a:bodyPr/>
                    <a:lstStyle/>
                    <a:p>
                      <a:pPr algn="ctr"/>
                      <a:r>
                        <a:rPr lang="en-US" sz="3400" b="1" dirty="0">
                          <a:solidFill>
                            <a:srgbClr val="D9D9D9"/>
                          </a:solidFill>
                          <a:latin typeface="Arial" panose="020B0604020202020204" pitchFamily="34" charset="0"/>
                          <a:cs typeface="Arial" panose="020B0604020202020204" pitchFamily="34" charset="0"/>
                        </a:rPr>
                        <a:t>F5</a:t>
                      </a:r>
                      <a:r>
                        <a:rPr lang="en-US" sz="700" baseline="0" dirty="0">
                          <a:solidFill>
                            <a:srgbClr val="D9D9D9"/>
                          </a:solidFill>
                          <a:latin typeface="Arial" panose="020B0604020202020204" pitchFamily="34" charset="0"/>
                          <a:cs typeface="Arial" panose="020B0604020202020204" pitchFamily="34" charset="0"/>
                        </a:rPr>
                        <a:t> </a:t>
                      </a:r>
                      <a:endParaRPr lang="en-US" sz="700" dirty="0"/>
                    </a:p>
                  </a:txBody>
                  <a:tcPr marL="53340" marR="26670" marT="40005" marB="13335" anchor="ctr">
                    <a:solidFill>
                      <a:schemeClr val="tx1">
                        <a:lumMod val="95000"/>
                        <a:lumOff val="5000"/>
                      </a:schemeClr>
                    </a:solidFill>
                  </a:tcPr>
                </a:tc>
                <a:extLst>
                  <a:ext uri="{0D108BD9-81ED-4DB2-BD59-A6C34878D82A}">
                    <a16:rowId xmlns:a16="http://schemas.microsoft.com/office/drawing/2014/main" val="10006"/>
                  </a:ext>
                </a:extLst>
              </a:tr>
              <a:tr h="165491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a:cs typeface="Arial"/>
                        </a:rPr>
                        <a:t>When you are ready to have your poster printed go online to </a:t>
                      </a:r>
                      <a:r>
                        <a:rPr lang="en-US" sz="700" noProof="0" dirty="0" err="1">
                          <a:solidFill>
                            <a:srgbClr val="FFC000"/>
                          </a:solidFill>
                          <a:latin typeface="Arial"/>
                          <a:cs typeface="Arial"/>
                        </a:rPr>
                        <a:t>PosterPresentations.com</a:t>
                      </a:r>
                      <a:r>
                        <a:rPr lang="en-US" sz="700" noProof="0" dirty="0">
                          <a:solidFill>
                            <a:srgbClr val="D9D9D9"/>
                          </a:solidFill>
                          <a:latin typeface="Arial"/>
                          <a:cs typeface="Arial"/>
                        </a:rPr>
                        <a:t> and click on the "</a:t>
                      </a:r>
                      <a:r>
                        <a:rPr lang="en-US" sz="700" noProof="0" dirty="0">
                          <a:solidFill>
                            <a:srgbClr val="FFC000"/>
                          </a:solidFill>
                          <a:latin typeface="Arial"/>
                          <a:cs typeface="Arial"/>
                        </a:rPr>
                        <a:t>Order Your Poster</a:t>
                      </a:r>
                      <a:r>
                        <a:rPr lang="en-US" sz="7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700" noProof="0" dirty="0">
                          <a:solidFill>
                            <a:srgbClr val="D9D9D9"/>
                          </a:solidFill>
                          <a:latin typeface="Arial"/>
                          <a:cs typeface="Arial"/>
                        </a:rPr>
                      </a:br>
                      <a:r>
                        <a:rPr lang="en-US" sz="700" noProof="0" dirty="0">
                          <a:solidFill>
                            <a:srgbClr val="D9D9D9"/>
                          </a:solidFill>
                          <a:latin typeface="Arial"/>
                          <a:cs typeface="Arial"/>
                        </a:rPr>
                        <a:t>Go to </a:t>
                      </a:r>
                      <a:r>
                        <a:rPr lang="en-US" sz="700" noProof="0" dirty="0" err="1">
                          <a:solidFill>
                            <a:srgbClr val="FFC000"/>
                          </a:solidFill>
                          <a:latin typeface="Arial"/>
                          <a:cs typeface="Arial"/>
                        </a:rPr>
                        <a:t>PosterPresentations.com</a:t>
                      </a:r>
                      <a:r>
                        <a:rPr lang="en-US" sz="700" noProof="0" dirty="0">
                          <a:solidFill>
                            <a:srgbClr val="D9D9D9"/>
                          </a:solidFill>
                          <a:latin typeface="Arial"/>
                          <a:cs typeface="Arial"/>
                        </a:rPr>
                        <a:t> for more information.</a:t>
                      </a:r>
                    </a:p>
                  </a:txBody>
                  <a:tcPr marL="53340" marR="26670" marT="40005" marB="1333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95144">
                <a:tc gridSpan="3">
                  <a:txBody>
                    <a:bodyPr/>
                    <a:lstStyle/>
                    <a:p>
                      <a:endParaRPr lang="en-US" sz="700" dirty="0">
                        <a:solidFill>
                          <a:srgbClr val="1F3A4E"/>
                        </a:solidFill>
                      </a:endParaRPr>
                    </a:p>
                  </a:txBody>
                  <a:tcPr marL="53340" marR="26670" marT="40005" marB="13335">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936893">
                <a:tc>
                  <a:txBody>
                    <a:bodyPr/>
                    <a:lstStyle/>
                    <a:p>
                      <a:pPr>
                        <a:lnSpc>
                          <a:spcPts val="2600"/>
                        </a:lnSpc>
                      </a:pPr>
                      <a:r>
                        <a:rPr lang="en-US" sz="600" dirty="0">
                          <a:solidFill>
                            <a:schemeClr val="bg1">
                              <a:lumMod val="85000"/>
                            </a:schemeClr>
                          </a:solidFill>
                          <a:latin typeface="Arial"/>
                          <a:cs typeface="Arial"/>
                        </a:rPr>
                        <a:t>© 2019</a:t>
                      </a:r>
                      <a:r>
                        <a:rPr lang="en-US" sz="600" baseline="0" dirty="0">
                          <a:solidFill>
                            <a:schemeClr val="bg1">
                              <a:lumMod val="85000"/>
                            </a:schemeClr>
                          </a:solidFill>
                          <a:latin typeface="Arial"/>
                          <a:cs typeface="Arial"/>
                        </a:rPr>
                        <a:t> </a:t>
                      </a:r>
                      <a:r>
                        <a:rPr lang="en-US" sz="600" dirty="0" err="1">
                          <a:solidFill>
                            <a:schemeClr val="bg1">
                              <a:lumMod val="85000"/>
                            </a:schemeClr>
                          </a:solidFill>
                          <a:latin typeface="Arial"/>
                          <a:cs typeface="Arial"/>
                        </a:rPr>
                        <a:t>PosterPresentations.com</a:t>
                      </a:r>
                      <a:br>
                        <a:rPr lang="en-US" sz="600" dirty="0">
                          <a:solidFill>
                            <a:schemeClr val="bg1">
                              <a:lumMod val="85000"/>
                            </a:schemeClr>
                          </a:solidFill>
                          <a:latin typeface="Arial"/>
                          <a:cs typeface="Arial"/>
                        </a:rPr>
                      </a:br>
                      <a:r>
                        <a:rPr lang="en-US" sz="600" dirty="0">
                          <a:solidFill>
                            <a:schemeClr val="bg1">
                              <a:lumMod val="85000"/>
                            </a:schemeClr>
                          </a:solidFill>
                          <a:latin typeface="Arial"/>
                          <a:cs typeface="Arial"/>
                        </a:rPr>
                        <a:t>2117 Fourth Street ,</a:t>
                      </a:r>
                      <a:r>
                        <a:rPr lang="en-US" sz="600" baseline="0" dirty="0">
                          <a:solidFill>
                            <a:schemeClr val="bg1">
                              <a:lumMod val="85000"/>
                            </a:schemeClr>
                          </a:solidFill>
                          <a:latin typeface="Arial"/>
                          <a:cs typeface="Arial"/>
                        </a:rPr>
                        <a:t> STE C        </a:t>
                      </a:r>
                    </a:p>
                    <a:p>
                      <a:pPr>
                        <a:lnSpc>
                          <a:spcPts val="2600"/>
                        </a:lnSpc>
                      </a:pPr>
                      <a:r>
                        <a:rPr lang="en-US" sz="600" baseline="0" dirty="0">
                          <a:solidFill>
                            <a:schemeClr val="bg1">
                              <a:lumMod val="85000"/>
                            </a:schemeClr>
                          </a:solidFill>
                          <a:latin typeface="Arial"/>
                          <a:cs typeface="Arial"/>
                        </a:rPr>
                        <a:t>Berkeley CA 94710 USA</a:t>
                      </a:r>
                      <a:endParaRPr lang="en-US" sz="600" dirty="0">
                        <a:solidFill>
                          <a:schemeClr val="bg1">
                            <a:lumMod val="85000"/>
                          </a:schemeClr>
                        </a:solidFill>
                        <a:latin typeface="Arial"/>
                        <a:cs typeface="Arial"/>
                      </a:endParaRPr>
                    </a:p>
                  </a:txBody>
                  <a:tcPr marL="53340" marR="26670" marT="40005" marB="13335">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dirty="0">
                          <a:solidFill>
                            <a:srgbClr val="D0D0D0"/>
                          </a:solidFill>
                          <a:latin typeface="Arial"/>
                          <a:cs typeface="Arial"/>
                        </a:rPr>
                        <a:t>For complete tutorials</a:t>
                      </a:r>
                      <a:r>
                        <a:rPr lang="en-US" sz="7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500" b="1" dirty="0">
                          <a:solidFill>
                            <a:srgbClr val="FFC000"/>
                          </a:solidFill>
                          <a:latin typeface="Arial"/>
                          <a:cs typeface="Arial"/>
                        </a:rPr>
                        <a:t>https://</a:t>
                      </a:r>
                      <a:r>
                        <a:rPr lang="en-US" sz="500" b="1" dirty="0" err="1">
                          <a:solidFill>
                            <a:srgbClr val="FFC000"/>
                          </a:solidFill>
                          <a:latin typeface="Arial"/>
                          <a:cs typeface="Arial"/>
                        </a:rPr>
                        <a:t>www.posterpresentations.com</a:t>
                      </a:r>
                      <a:r>
                        <a:rPr lang="en-US" sz="500" b="1" dirty="0">
                          <a:solidFill>
                            <a:srgbClr val="FFC000"/>
                          </a:solidFill>
                          <a:latin typeface="Arial"/>
                          <a:cs typeface="Arial"/>
                        </a:rPr>
                        <a:t>/</a:t>
                      </a:r>
                      <a:r>
                        <a:rPr lang="en-US" sz="500" b="1" dirty="0" err="1">
                          <a:solidFill>
                            <a:srgbClr val="FFC000"/>
                          </a:solidFill>
                          <a:latin typeface="Arial"/>
                          <a:cs typeface="Arial"/>
                        </a:rPr>
                        <a:t>helpdesk.html</a:t>
                      </a:r>
                      <a:endParaRPr lang="en-US" sz="500" dirty="0">
                        <a:solidFill>
                          <a:schemeClr val="bg1">
                            <a:lumMod val="85000"/>
                          </a:schemeClr>
                        </a:solidFill>
                        <a:latin typeface="Arial"/>
                        <a:cs typeface="Arial"/>
                      </a:endParaRPr>
                    </a:p>
                  </a:txBody>
                  <a:tcPr marL="53340" marR="26670" marT="40005" marB="1333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280242" rtl="0" eaLnBrk="1" latinLnBrk="0" hangingPunct="1">
        <a:spcBef>
          <a:spcPct val="0"/>
        </a:spcBef>
        <a:buNone/>
        <a:defRPr sz="2567" kern="1200">
          <a:solidFill>
            <a:schemeClr val="bg1"/>
          </a:solidFill>
          <a:latin typeface="Trebuchet MS" pitchFamily="34" charset="0"/>
          <a:ea typeface="+mj-ea"/>
          <a:cs typeface="+mj-cs"/>
        </a:defRPr>
      </a:lvl1pPr>
    </p:titleStyle>
    <p:bodyStyle>
      <a:lvl1pPr marL="480091" indent="-480091" algn="l" defTabSz="1280242" rtl="0" eaLnBrk="1" latinLnBrk="0" hangingPunct="1">
        <a:spcBef>
          <a:spcPct val="20000"/>
        </a:spcBef>
        <a:buFont typeface="Arial" pitchFamily="34" charset="0"/>
        <a:buChar char="•"/>
        <a:defRPr sz="4492" kern="1200">
          <a:solidFill>
            <a:schemeClr val="tx1"/>
          </a:solidFill>
          <a:latin typeface="+mn-lt"/>
          <a:ea typeface="+mn-ea"/>
          <a:cs typeface="+mn-cs"/>
        </a:defRPr>
      </a:lvl1pPr>
      <a:lvl2pPr marL="1040197" indent="-400076" algn="l" defTabSz="1280242" rtl="0" eaLnBrk="1" latinLnBrk="0" hangingPunct="1">
        <a:spcBef>
          <a:spcPct val="20000"/>
        </a:spcBef>
        <a:buFont typeface="Arial" pitchFamily="34" charset="0"/>
        <a:buChar char="–"/>
        <a:defRPr sz="3938" kern="1200">
          <a:solidFill>
            <a:schemeClr val="tx1"/>
          </a:solidFill>
          <a:latin typeface="+mn-lt"/>
          <a:ea typeface="+mn-ea"/>
          <a:cs typeface="+mn-cs"/>
        </a:defRPr>
      </a:lvl2pPr>
      <a:lvl3pPr marL="1600303" indent="-320061" algn="l" defTabSz="1280242" rtl="0" eaLnBrk="1" latinLnBrk="0" hangingPunct="1">
        <a:spcBef>
          <a:spcPct val="20000"/>
        </a:spcBef>
        <a:buFont typeface="Arial" pitchFamily="34" charset="0"/>
        <a:buChar char="•"/>
        <a:defRPr sz="3384" kern="1200">
          <a:solidFill>
            <a:schemeClr val="tx1"/>
          </a:solidFill>
          <a:latin typeface="+mn-lt"/>
          <a:ea typeface="+mn-ea"/>
          <a:cs typeface="+mn-cs"/>
        </a:defRPr>
      </a:lvl3pPr>
      <a:lvl4pPr marL="2240424"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545"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666"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787"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909"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1030"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242" rtl="0" eaLnBrk="1" latinLnBrk="0" hangingPunct="1">
        <a:defRPr sz="2509" kern="1200">
          <a:solidFill>
            <a:schemeClr val="tx1"/>
          </a:solidFill>
          <a:latin typeface="+mn-lt"/>
          <a:ea typeface="+mn-ea"/>
          <a:cs typeface="+mn-cs"/>
        </a:defRPr>
      </a:lvl1pPr>
      <a:lvl2pPr marL="640121" algn="l" defTabSz="1280242" rtl="0" eaLnBrk="1" latinLnBrk="0" hangingPunct="1">
        <a:defRPr sz="2509" kern="1200">
          <a:solidFill>
            <a:schemeClr val="tx1"/>
          </a:solidFill>
          <a:latin typeface="+mn-lt"/>
          <a:ea typeface="+mn-ea"/>
          <a:cs typeface="+mn-cs"/>
        </a:defRPr>
      </a:lvl2pPr>
      <a:lvl3pPr marL="1280242" algn="l" defTabSz="1280242" rtl="0" eaLnBrk="1" latinLnBrk="0" hangingPunct="1">
        <a:defRPr sz="2509" kern="1200">
          <a:solidFill>
            <a:schemeClr val="tx1"/>
          </a:solidFill>
          <a:latin typeface="+mn-lt"/>
          <a:ea typeface="+mn-ea"/>
          <a:cs typeface="+mn-cs"/>
        </a:defRPr>
      </a:lvl3pPr>
      <a:lvl4pPr marL="1920363" algn="l" defTabSz="1280242" rtl="0" eaLnBrk="1" latinLnBrk="0" hangingPunct="1">
        <a:defRPr sz="2509" kern="1200">
          <a:solidFill>
            <a:schemeClr val="tx1"/>
          </a:solidFill>
          <a:latin typeface="+mn-lt"/>
          <a:ea typeface="+mn-ea"/>
          <a:cs typeface="+mn-cs"/>
        </a:defRPr>
      </a:lvl4pPr>
      <a:lvl5pPr marL="2560485" algn="l" defTabSz="1280242" rtl="0" eaLnBrk="1" latinLnBrk="0" hangingPunct="1">
        <a:defRPr sz="2509" kern="1200">
          <a:solidFill>
            <a:schemeClr val="tx1"/>
          </a:solidFill>
          <a:latin typeface="+mn-lt"/>
          <a:ea typeface="+mn-ea"/>
          <a:cs typeface="+mn-cs"/>
        </a:defRPr>
      </a:lvl5pPr>
      <a:lvl6pPr marL="3200606" algn="l" defTabSz="1280242" rtl="0" eaLnBrk="1" latinLnBrk="0" hangingPunct="1">
        <a:defRPr sz="2509" kern="1200">
          <a:solidFill>
            <a:schemeClr val="tx1"/>
          </a:solidFill>
          <a:latin typeface="+mn-lt"/>
          <a:ea typeface="+mn-ea"/>
          <a:cs typeface="+mn-cs"/>
        </a:defRPr>
      </a:lvl6pPr>
      <a:lvl7pPr marL="3840727" algn="l" defTabSz="1280242" rtl="0" eaLnBrk="1" latinLnBrk="0" hangingPunct="1">
        <a:defRPr sz="2509" kern="1200">
          <a:solidFill>
            <a:schemeClr val="tx1"/>
          </a:solidFill>
          <a:latin typeface="+mn-lt"/>
          <a:ea typeface="+mn-ea"/>
          <a:cs typeface="+mn-cs"/>
        </a:defRPr>
      </a:lvl7pPr>
      <a:lvl8pPr marL="4480848" algn="l" defTabSz="1280242" rtl="0" eaLnBrk="1" latinLnBrk="0" hangingPunct="1">
        <a:defRPr sz="2509" kern="1200">
          <a:solidFill>
            <a:schemeClr val="tx1"/>
          </a:solidFill>
          <a:latin typeface="+mn-lt"/>
          <a:ea typeface="+mn-ea"/>
          <a:cs typeface="+mn-cs"/>
        </a:defRPr>
      </a:lvl8pPr>
      <a:lvl9pPr marL="5120969" algn="l" defTabSz="1280242" rtl="0" eaLnBrk="1" latinLnBrk="0" hangingPunct="1">
        <a:defRPr sz="25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31" userDrawn="1">
          <p15:clr>
            <a:srgbClr val="F26B43"/>
          </p15:clr>
        </p15:guide>
        <p15:guide id="2" pos="2072" userDrawn="1">
          <p15:clr>
            <a:srgbClr val="F26B43"/>
          </p15:clr>
        </p15:guide>
        <p15:guide id="3" pos="4032" userDrawn="1">
          <p15:clr>
            <a:srgbClr val="F26B43"/>
          </p15:clr>
        </p15:guide>
        <p15:guide id="4" pos="59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467799" y="9384052"/>
            <a:ext cx="733425" cy="105485"/>
          </a:xfrm>
          <a:prstGeom prst="rect">
            <a:avLst/>
          </a:prstGeom>
          <a:noFill/>
          <a:ln w="9525">
            <a:noFill/>
            <a:miter lim="800000"/>
            <a:headEnd/>
            <a:tailEnd/>
          </a:ln>
          <a:effectLst/>
        </p:spPr>
        <p:txBody>
          <a:bodyPr lIns="26618" tIns="13307" rIns="26618" bIns="13307">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38100" y="-30007"/>
            <a:ext cx="12839700" cy="9646896"/>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0" y="32173891"/>
              <a:ext cx="2514601" cy="765693"/>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1280242" rtl="0" eaLnBrk="1" latinLnBrk="0" hangingPunct="1">
        <a:spcBef>
          <a:spcPct val="0"/>
        </a:spcBef>
        <a:buNone/>
        <a:defRPr sz="2567" kern="1200">
          <a:solidFill>
            <a:schemeClr val="bg1"/>
          </a:solidFill>
          <a:latin typeface="Trebuchet MS" pitchFamily="34" charset="0"/>
          <a:ea typeface="+mj-ea"/>
          <a:cs typeface="+mj-cs"/>
        </a:defRPr>
      </a:lvl1pPr>
    </p:titleStyle>
    <p:bodyStyle>
      <a:lvl1pPr marL="480091" indent="-480091" algn="l" defTabSz="1280242" rtl="0" eaLnBrk="1" latinLnBrk="0" hangingPunct="1">
        <a:spcBef>
          <a:spcPct val="20000"/>
        </a:spcBef>
        <a:buFont typeface="Arial" pitchFamily="34" charset="0"/>
        <a:buChar char="•"/>
        <a:defRPr sz="4492" kern="1200">
          <a:solidFill>
            <a:schemeClr val="tx1"/>
          </a:solidFill>
          <a:latin typeface="+mn-lt"/>
          <a:ea typeface="+mn-ea"/>
          <a:cs typeface="+mn-cs"/>
        </a:defRPr>
      </a:lvl1pPr>
      <a:lvl2pPr marL="1040197" indent="-400076" algn="l" defTabSz="1280242" rtl="0" eaLnBrk="1" latinLnBrk="0" hangingPunct="1">
        <a:spcBef>
          <a:spcPct val="20000"/>
        </a:spcBef>
        <a:buFont typeface="Arial" pitchFamily="34" charset="0"/>
        <a:buChar char="–"/>
        <a:defRPr sz="3938" kern="1200">
          <a:solidFill>
            <a:schemeClr val="tx1"/>
          </a:solidFill>
          <a:latin typeface="+mn-lt"/>
          <a:ea typeface="+mn-ea"/>
          <a:cs typeface="+mn-cs"/>
        </a:defRPr>
      </a:lvl2pPr>
      <a:lvl3pPr marL="1600303" indent="-320061" algn="l" defTabSz="1280242" rtl="0" eaLnBrk="1" latinLnBrk="0" hangingPunct="1">
        <a:spcBef>
          <a:spcPct val="20000"/>
        </a:spcBef>
        <a:buFont typeface="Arial" pitchFamily="34" charset="0"/>
        <a:buChar char="•"/>
        <a:defRPr sz="3384" kern="1200">
          <a:solidFill>
            <a:schemeClr val="tx1"/>
          </a:solidFill>
          <a:latin typeface="+mn-lt"/>
          <a:ea typeface="+mn-ea"/>
          <a:cs typeface="+mn-cs"/>
        </a:defRPr>
      </a:lvl3pPr>
      <a:lvl4pPr marL="2240424"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545"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666"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787"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909"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1030"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242" rtl="0" eaLnBrk="1" latinLnBrk="0" hangingPunct="1">
        <a:defRPr sz="2509" kern="1200">
          <a:solidFill>
            <a:schemeClr val="tx1"/>
          </a:solidFill>
          <a:latin typeface="+mn-lt"/>
          <a:ea typeface="+mn-ea"/>
          <a:cs typeface="+mn-cs"/>
        </a:defRPr>
      </a:lvl1pPr>
      <a:lvl2pPr marL="640121" algn="l" defTabSz="1280242" rtl="0" eaLnBrk="1" latinLnBrk="0" hangingPunct="1">
        <a:defRPr sz="2509" kern="1200">
          <a:solidFill>
            <a:schemeClr val="tx1"/>
          </a:solidFill>
          <a:latin typeface="+mn-lt"/>
          <a:ea typeface="+mn-ea"/>
          <a:cs typeface="+mn-cs"/>
        </a:defRPr>
      </a:lvl2pPr>
      <a:lvl3pPr marL="1280242" algn="l" defTabSz="1280242" rtl="0" eaLnBrk="1" latinLnBrk="0" hangingPunct="1">
        <a:defRPr sz="2509" kern="1200">
          <a:solidFill>
            <a:schemeClr val="tx1"/>
          </a:solidFill>
          <a:latin typeface="+mn-lt"/>
          <a:ea typeface="+mn-ea"/>
          <a:cs typeface="+mn-cs"/>
        </a:defRPr>
      </a:lvl3pPr>
      <a:lvl4pPr marL="1920363" algn="l" defTabSz="1280242" rtl="0" eaLnBrk="1" latinLnBrk="0" hangingPunct="1">
        <a:defRPr sz="2509" kern="1200">
          <a:solidFill>
            <a:schemeClr val="tx1"/>
          </a:solidFill>
          <a:latin typeface="+mn-lt"/>
          <a:ea typeface="+mn-ea"/>
          <a:cs typeface="+mn-cs"/>
        </a:defRPr>
      </a:lvl4pPr>
      <a:lvl5pPr marL="2560485" algn="l" defTabSz="1280242" rtl="0" eaLnBrk="1" latinLnBrk="0" hangingPunct="1">
        <a:defRPr sz="2509" kern="1200">
          <a:solidFill>
            <a:schemeClr val="tx1"/>
          </a:solidFill>
          <a:latin typeface="+mn-lt"/>
          <a:ea typeface="+mn-ea"/>
          <a:cs typeface="+mn-cs"/>
        </a:defRPr>
      </a:lvl5pPr>
      <a:lvl6pPr marL="3200606" algn="l" defTabSz="1280242" rtl="0" eaLnBrk="1" latinLnBrk="0" hangingPunct="1">
        <a:defRPr sz="2509" kern="1200">
          <a:solidFill>
            <a:schemeClr val="tx1"/>
          </a:solidFill>
          <a:latin typeface="+mn-lt"/>
          <a:ea typeface="+mn-ea"/>
          <a:cs typeface="+mn-cs"/>
        </a:defRPr>
      </a:lvl6pPr>
      <a:lvl7pPr marL="3840727" algn="l" defTabSz="1280242" rtl="0" eaLnBrk="1" latinLnBrk="0" hangingPunct="1">
        <a:defRPr sz="2509" kern="1200">
          <a:solidFill>
            <a:schemeClr val="tx1"/>
          </a:solidFill>
          <a:latin typeface="+mn-lt"/>
          <a:ea typeface="+mn-ea"/>
          <a:cs typeface="+mn-cs"/>
        </a:defRPr>
      </a:lvl7pPr>
      <a:lvl8pPr marL="4480848" algn="l" defTabSz="1280242" rtl="0" eaLnBrk="1" latinLnBrk="0" hangingPunct="1">
        <a:defRPr sz="2509" kern="1200">
          <a:solidFill>
            <a:schemeClr val="tx1"/>
          </a:solidFill>
          <a:latin typeface="+mn-lt"/>
          <a:ea typeface="+mn-ea"/>
          <a:cs typeface="+mn-cs"/>
        </a:defRPr>
      </a:lvl8pPr>
      <a:lvl9pPr marL="5120969" algn="l" defTabSz="1280242" rtl="0" eaLnBrk="1" latinLnBrk="0" hangingPunct="1">
        <a:defRPr sz="25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31" userDrawn="1">
          <p15:clr>
            <a:srgbClr val="F26B43"/>
          </p15:clr>
        </p15:guide>
        <p15:guide id="2" pos="2072" userDrawn="1">
          <p15:clr>
            <a:srgbClr val="F26B43"/>
          </p15:clr>
        </p15:guide>
        <p15:guide id="3" pos="4032" userDrawn="1">
          <p15:clr>
            <a:srgbClr val="F26B43"/>
          </p15:clr>
        </p15:guide>
        <p15:guide id="4" pos="599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4067759" y="3361784"/>
            <a:ext cx="3960086" cy="23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467799" y="9384052"/>
            <a:ext cx="733425" cy="105485"/>
          </a:xfrm>
          <a:prstGeom prst="rect">
            <a:avLst/>
          </a:prstGeom>
          <a:noFill/>
          <a:ln w="9525">
            <a:noFill/>
            <a:miter lim="800000"/>
            <a:headEnd/>
            <a:tailEnd/>
          </a:ln>
          <a:effectLst/>
        </p:spPr>
        <p:txBody>
          <a:bodyPr lIns="26618" tIns="13307" rIns="26618" bIns="13307">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7BDBD169-B85A-6F47-B2E9-AD5D7DF18A71}"/>
              </a:ext>
            </a:extLst>
          </p:cNvPr>
          <p:cNvGraphicFramePr>
            <a:graphicFrameLocks noGrp="1"/>
          </p:cNvGraphicFramePr>
          <p:nvPr userDrawn="1">
            <p:extLst>
              <p:ext uri="{D42A27DB-BD31-4B8C-83A1-F6EECF244321}">
                <p14:modId xmlns:p14="http://schemas.microsoft.com/office/powerpoint/2010/main" val="2677946538"/>
              </p:ext>
            </p:extLst>
          </p:nvPr>
        </p:nvGraphicFramePr>
        <p:xfrm>
          <a:off x="-3094910" y="4112"/>
          <a:ext cx="2851587" cy="9654320"/>
        </p:xfrm>
        <a:graphic>
          <a:graphicData uri="http://schemas.openxmlformats.org/drawingml/2006/table">
            <a:tbl>
              <a:tblPr firstRow="1" bandRow="1">
                <a:tableStyleId>{5C22544A-7EE6-4342-B048-85BDC9FD1C3A}</a:tableStyleId>
              </a:tblPr>
              <a:tblGrid>
                <a:gridCol w="1222738">
                  <a:extLst>
                    <a:ext uri="{9D8B030D-6E8A-4147-A177-3AD203B41FA5}">
                      <a16:colId xmlns:a16="http://schemas.microsoft.com/office/drawing/2014/main" val="20000"/>
                    </a:ext>
                  </a:extLst>
                </a:gridCol>
                <a:gridCol w="1628849">
                  <a:extLst>
                    <a:ext uri="{9D8B030D-6E8A-4147-A177-3AD203B41FA5}">
                      <a16:colId xmlns:a16="http://schemas.microsoft.com/office/drawing/2014/main" val="20001"/>
                    </a:ext>
                  </a:extLst>
                </a:gridCol>
              </a:tblGrid>
              <a:tr h="38765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100" b="0" spc="600" dirty="0">
                          <a:solidFill>
                            <a:srgbClr val="1F3A4E"/>
                          </a:solidFill>
                          <a:latin typeface="Arial Black" panose="020B0A04020102020204" pitchFamily="34" charset="0"/>
                        </a:rPr>
                        <a:t>QUICK START GUIDE</a:t>
                      </a:r>
                      <a:br>
                        <a:rPr lang="en-US" sz="1100" b="0" spc="600" dirty="0">
                          <a:solidFill>
                            <a:srgbClr val="1F3A4E"/>
                          </a:solidFill>
                          <a:latin typeface="Arial Black" panose="020B0A04020102020204" pitchFamily="34" charset="0"/>
                        </a:rPr>
                      </a:br>
                      <a:r>
                        <a:rPr lang="en-US" sz="800" b="1" spc="0" dirty="0">
                          <a:solidFill>
                            <a:srgbClr val="FF0000"/>
                          </a:solidFill>
                          <a:latin typeface="Trebuchet MS" pitchFamily="34" charset="0"/>
                        </a:rPr>
                        <a:t>(THIS SIDEBAR WILL NOT PRINT)</a:t>
                      </a:r>
                      <a:endParaRPr lang="en-US" sz="1100" b="1" spc="600" dirty="0">
                        <a:solidFill>
                          <a:schemeClr val="bg1"/>
                        </a:solidFill>
                        <a:latin typeface="Trebuchet MS" pitchFamily="34" charset="0"/>
                      </a:endParaRPr>
                    </a:p>
                  </a:txBody>
                  <a:tcPr marL="53340" marR="26670" marT="40005" marB="13335">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1226932">
                <a:tc gridSpan="2">
                  <a:txBody>
                    <a:bodyPr/>
                    <a:lstStyle/>
                    <a:p>
                      <a:pPr defTabSz="3765639"/>
                      <a:r>
                        <a:rPr lang="en-US" sz="600" i="0" dirty="0">
                          <a:solidFill>
                            <a:srgbClr val="D9D9D9"/>
                          </a:solidFill>
                          <a:latin typeface="Arial"/>
                          <a:cs typeface="Arial"/>
                        </a:rPr>
                        <a:t>This PowerPoint template produces a </a:t>
                      </a:r>
                      <a:r>
                        <a:rPr lang="en-US" sz="600" i="0" dirty="0">
                          <a:solidFill>
                            <a:srgbClr val="FFC000"/>
                          </a:solidFill>
                          <a:latin typeface="Arial"/>
                          <a:cs typeface="Arial"/>
                        </a:rPr>
                        <a:t>36"x48" </a:t>
                      </a:r>
                      <a:r>
                        <a:rPr lang="en-US" sz="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600" i="0" dirty="0" err="1">
                          <a:solidFill>
                            <a:srgbClr val="FFC000"/>
                          </a:solidFill>
                          <a:latin typeface="Arial"/>
                          <a:cs typeface="Arial"/>
                        </a:rPr>
                        <a:t>PosterPresentations.com</a:t>
                      </a:r>
                      <a:r>
                        <a:rPr lang="en-US" sz="600" i="0" dirty="0">
                          <a:solidFill>
                            <a:srgbClr val="D9D9D9"/>
                          </a:solidFill>
                          <a:latin typeface="Arial"/>
                          <a:cs typeface="Arial"/>
                        </a:rPr>
                        <a:t> and click on the  </a:t>
                      </a:r>
                      <a:r>
                        <a:rPr lang="en-US" sz="600" i="0" dirty="0">
                          <a:solidFill>
                            <a:srgbClr val="FFC000"/>
                          </a:solidFill>
                          <a:latin typeface="Arial"/>
                          <a:cs typeface="Arial"/>
                        </a:rPr>
                        <a:t>HELP DESK</a:t>
                      </a:r>
                      <a:r>
                        <a:rPr lang="en-US" sz="600" i="0" baseline="0" dirty="0">
                          <a:solidFill>
                            <a:srgbClr val="D9D9D9"/>
                          </a:solidFill>
                          <a:latin typeface="Arial"/>
                          <a:cs typeface="Arial"/>
                        </a:rPr>
                        <a:t> </a:t>
                      </a:r>
                      <a:r>
                        <a:rPr lang="en-US" sz="600" i="0" dirty="0">
                          <a:solidFill>
                            <a:srgbClr val="D9D9D9"/>
                          </a:solidFill>
                          <a:latin typeface="Arial"/>
                          <a:cs typeface="Arial"/>
                        </a:rPr>
                        <a:t>tab.</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To print your poster using our same-day professional printing service, go online to </a:t>
                      </a:r>
                      <a:r>
                        <a:rPr lang="en-US" sz="600" i="0" dirty="0" err="1">
                          <a:solidFill>
                            <a:srgbClr val="FFC000"/>
                          </a:solidFill>
                          <a:latin typeface="Arial"/>
                          <a:cs typeface="Arial"/>
                        </a:rPr>
                        <a:t>PosterPresentations.com</a:t>
                      </a:r>
                      <a:r>
                        <a:rPr lang="en-US" sz="600" i="0" dirty="0">
                          <a:solidFill>
                            <a:srgbClr val="D9D9D9"/>
                          </a:solidFill>
                          <a:latin typeface="Arial"/>
                          <a:cs typeface="Arial"/>
                        </a:rPr>
                        <a:t> and click on "</a:t>
                      </a:r>
                      <a:r>
                        <a:rPr lang="en-US" sz="600" i="0" dirty="0">
                          <a:solidFill>
                            <a:srgbClr val="FFC000"/>
                          </a:solidFill>
                          <a:latin typeface="Arial"/>
                          <a:cs typeface="Arial"/>
                        </a:rPr>
                        <a:t>Order your poster</a:t>
                      </a:r>
                      <a:r>
                        <a:rPr lang="en-US" sz="600" i="0" dirty="0">
                          <a:solidFill>
                            <a:srgbClr val="D9D9D9"/>
                          </a:solidFill>
                          <a:latin typeface="Arial"/>
                          <a:cs typeface="Arial"/>
                        </a:rPr>
                        <a:t>".</a:t>
                      </a:r>
                      <a:endParaRPr lang="en-US" sz="600" b="1" dirty="0">
                        <a:solidFill>
                          <a:srgbClr val="D9D9D9"/>
                        </a:solidFill>
                        <a:latin typeface="Arial"/>
                        <a:cs typeface="Arial"/>
                      </a:endParaRPr>
                    </a:p>
                  </a:txBody>
                  <a:tcPr marL="53340" marR="26670" marT="40005" marB="13335">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1333622">
                <a:tc>
                  <a:txBody>
                    <a:bodyPr/>
                    <a:lstStyle/>
                    <a:p>
                      <a:pPr algn="ctr"/>
                      <a:endParaRPr lang="en-US" sz="600" dirty="0">
                        <a:solidFill>
                          <a:srgbClr val="1F3A4E"/>
                        </a:solidFill>
                      </a:endParaRPr>
                    </a:p>
                    <a:p>
                      <a:pPr algn="ctr"/>
                      <a:endParaRPr lang="en-US" sz="600" dirty="0">
                        <a:solidFill>
                          <a:srgbClr val="1F3A4E"/>
                        </a:solidFill>
                      </a:endParaRPr>
                    </a:p>
                    <a:p>
                      <a:pPr algn="ctr"/>
                      <a:r>
                        <a:rPr lang="en-US" sz="600" dirty="0">
                          <a:solidFill>
                            <a:schemeClr val="bg1"/>
                          </a:solidFill>
                          <a:latin typeface="Arial" panose="020B0604020202020204" pitchFamily="34" charset="0"/>
                          <a:cs typeface="Arial" panose="020B0604020202020204" pitchFamily="34" charset="0"/>
                        </a:rPr>
                        <a:t>This is a template for a </a:t>
                      </a:r>
                    </a:p>
                    <a:p>
                      <a:pPr algn="ctr"/>
                      <a:r>
                        <a:rPr lang="en-US" sz="600" dirty="0">
                          <a:solidFill>
                            <a:schemeClr val="bg1"/>
                          </a:solidFill>
                          <a:latin typeface="Arial" panose="020B0604020202020204" pitchFamily="34" charset="0"/>
                          <a:cs typeface="Arial" panose="020B0604020202020204" pitchFamily="34" charset="0"/>
                        </a:rPr>
                        <a:t>presentation poster</a:t>
                      </a:r>
                      <a:br>
                        <a:rPr lang="en-US" sz="600" dirty="0">
                          <a:solidFill>
                            <a:schemeClr val="bg1"/>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36 inches tall</a:t>
                      </a:r>
                      <a:br>
                        <a:rPr lang="en-US" sz="1100" b="1" dirty="0">
                          <a:solidFill>
                            <a:srgbClr val="FFC000"/>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by</a:t>
                      </a:r>
                      <a:br>
                        <a:rPr lang="en-US" sz="1100" b="1" dirty="0">
                          <a:solidFill>
                            <a:srgbClr val="FFC000"/>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48 inches wide</a:t>
                      </a:r>
                      <a:br>
                        <a:rPr lang="en-US" sz="600" dirty="0">
                          <a:solidFill>
                            <a:schemeClr val="bg1"/>
                          </a:solidFill>
                          <a:latin typeface="Arial" panose="020B0604020202020204" pitchFamily="34" charset="0"/>
                          <a:cs typeface="Arial" panose="020B0604020202020204" pitchFamily="34" charset="0"/>
                        </a:rPr>
                      </a:br>
                      <a:endParaRPr lang="en-US" sz="600" dirty="0">
                        <a:solidFill>
                          <a:srgbClr val="1F3A4E"/>
                        </a:solidFill>
                      </a:endParaRPr>
                    </a:p>
                  </a:txBody>
                  <a:tcPr marL="26670" marR="26670" marT="13335" marB="13335">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Important: Check the template size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30 tall x 40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42 tall x 56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48 tall x 64 wide</a:t>
                      </a:r>
                    </a:p>
                  </a:txBody>
                  <a:tcPr marL="53340" marR="26670" marT="40005" marB="13335">
                    <a:solidFill>
                      <a:srgbClr val="010101"/>
                    </a:solidFill>
                  </a:tcPr>
                </a:tc>
                <a:extLst>
                  <a:ext uri="{0D108BD9-81ED-4DB2-BD59-A6C34878D82A}">
                    <a16:rowId xmlns:a16="http://schemas.microsoft.com/office/drawing/2014/main" val="10008"/>
                  </a:ext>
                </a:extLst>
              </a:tr>
              <a:tr h="1250869">
                <a:tc>
                  <a:txBody>
                    <a:bodyPr/>
                    <a:lstStyle/>
                    <a:p>
                      <a:endParaRPr lang="en-US" sz="600" dirty="0">
                        <a:solidFill>
                          <a:srgbClr val="1F3A4E"/>
                        </a:solidFill>
                      </a:endParaRPr>
                    </a:p>
                  </a:txBody>
                  <a:tcPr marL="26670" marR="26670" marT="13335" marB="13335">
                    <a:blipFill rotWithShape="1">
                      <a:blip r:embed="rId3"/>
                      <a:stretch>
                        <a:fillRect/>
                      </a:stretch>
                    </a:blipFill>
                  </a:tcPr>
                </a:tc>
                <a:tc>
                  <a:txBody>
                    <a:bodyPr/>
                    <a:lstStyle/>
                    <a:p>
                      <a:pPr algn="l"/>
                      <a:r>
                        <a:rPr lang="en-US" sz="700" b="1" baseline="0" dirty="0">
                          <a:solidFill>
                            <a:srgbClr val="FFC000"/>
                          </a:solidFill>
                          <a:latin typeface="Arial" panose="020B0604020202020204" pitchFamily="34" charset="0"/>
                          <a:cs typeface="Arial" panose="020B0604020202020204" pitchFamily="34" charset="0"/>
                        </a:rPr>
                        <a:t>How to </a:t>
                      </a:r>
                      <a:r>
                        <a:rPr lang="en-US" sz="1200" b="1" baseline="0" dirty="0">
                          <a:solidFill>
                            <a:srgbClr val="FFC000"/>
                          </a:solidFill>
                          <a:latin typeface="Arial" panose="020B0604020202020204" pitchFamily="34" charset="0"/>
                          <a:cs typeface="Arial" panose="020B0604020202020204" pitchFamily="34" charset="0"/>
                        </a:rPr>
                        <a:t>Zoom in </a:t>
                      </a:r>
                      <a:r>
                        <a:rPr lang="en-US" sz="700" b="1" baseline="0" dirty="0">
                          <a:solidFill>
                            <a:srgbClr val="FFC000"/>
                          </a:solidFill>
                          <a:latin typeface="Arial" panose="020B0604020202020204" pitchFamily="34" charset="0"/>
                          <a:cs typeface="Arial" panose="020B0604020202020204" pitchFamily="34" charset="0"/>
                        </a:rPr>
                        <a:t>and </a:t>
                      </a:r>
                      <a:r>
                        <a:rPr lang="en-US" sz="500" b="1" baseline="0" dirty="0">
                          <a:solidFill>
                            <a:srgbClr val="FFC000"/>
                          </a:solidFill>
                          <a:latin typeface="Arial" panose="020B0604020202020204" pitchFamily="34" charset="0"/>
                          <a:cs typeface="Arial" panose="020B0604020202020204" pitchFamily="34" charset="0"/>
                        </a:rPr>
                        <a:t>out</a:t>
                      </a:r>
                      <a:endParaRPr lang="en-US" sz="700" b="1" baseline="0" dirty="0">
                        <a:solidFill>
                          <a:srgbClr val="FFC000"/>
                        </a:solidFill>
                        <a:latin typeface="Arial" panose="020B0604020202020204" pitchFamily="34" charset="0"/>
                        <a:cs typeface="Arial" panose="020B0604020202020204" pitchFamily="34" charset="0"/>
                      </a:endParaRPr>
                    </a:p>
                    <a:p>
                      <a:pPr algn="l"/>
                      <a:r>
                        <a:rPr lang="en-US" sz="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1. </a:t>
                      </a:r>
                      <a:r>
                        <a:rPr lang="en-US" sz="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2. </a:t>
                      </a:r>
                      <a:r>
                        <a:rPr lang="en-US" sz="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53340" marR="26670" marT="40005" marB="13335">
                    <a:solidFill>
                      <a:srgbClr val="010101"/>
                    </a:solidFill>
                  </a:tcPr>
                </a:tc>
                <a:extLst>
                  <a:ext uri="{0D108BD9-81ED-4DB2-BD59-A6C34878D82A}">
                    <a16:rowId xmlns:a16="http://schemas.microsoft.com/office/drawing/2014/main" val="10001"/>
                  </a:ext>
                </a:extLst>
              </a:tr>
              <a:tr h="5251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Ruler and Guides</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26670" marR="26670" marT="13335" marB="13335">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115432">
                <a:tc>
                  <a:txBody>
                    <a:bodyPr/>
                    <a:lstStyle/>
                    <a:p>
                      <a:endParaRPr lang="en-US" sz="600" dirty="0">
                        <a:solidFill>
                          <a:srgbClr val="1F3A4E"/>
                        </a:solidFill>
                      </a:endParaRPr>
                    </a:p>
                  </a:txBody>
                  <a:tcPr marL="26670" marR="26670" marT="13335" marB="13335">
                    <a:blipFill rotWithShape="1">
                      <a:blip r:embed="rId4"/>
                      <a:stretch>
                        <a:fillRect/>
                      </a:stretch>
                    </a:blipFill>
                  </a:tcPr>
                </a:tc>
                <a:tc>
                  <a:txBody>
                    <a:bodyPr/>
                    <a:lstStyle/>
                    <a:p>
                      <a:pPr marL="0" lvl="1" indent="0" algn="l" defTabSz="114300"/>
                      <a:r>
                        <a:rPr lang="en-US" sz="700" b="1" baseline="0" dirty="0">
                          <a:solidFill>
                            <a:srgbClr val="FFC000"/>
                          </a:solidFill>
                          <a:latin typeface="Arial" panose="020B0604020202020204" pitchFamily="34" charset="0"/>
                          <a:cs typeface="Arial" panose="020B0604020202020204" pitchFamily="34" charset="0"/>
                        </a:rPr>
                        <a:t>Headers and text containers</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53340" marR="26670" marT="40005" marB="13335">
                    <a:solidFill>
                      <a:srgbClr val="010101"/>
                    </a:solidFill>
                  </a:tcPr>
                </a:tc>
                <a:extLst>
                  <a:ext uri="{0D108BD9-81ED-4DB2-BD59-A6C34878D82A}">
                    <a16:rowId xmlns:a16="http://schemas.microsoft.com/office/drawing/2014/main" val="10003"/>
                  </a:ext>
                </a:extLst>
              </a:tr>
              <a:tr h="1026414">
                <a:tc gridSpan="2">
                  <a:txBody>
                    <a:bodyPr/>
                    <a:lstStyle/>
                    <a:p>
                      <a:r>
                        <a:rPr lang="en-US" sz="700" b="1" dirty="0">
                          <a:solidFill>
                            <a:srgbClr val="FFC000"/>
                          </a:solidFill>
                          <a:latin typeface="Arial" panose="020B0604020202020204" pitchFamily="34" charset="0"/>
                          <a:cs typeface="Arial" panose="020B0604020202020204" pitchFamily="34" charset="0"/>
                        </a:rPr>
                        <a:t>Adding content to the poster</a:t>
                      </a:r>
                    </a:p>
                    <a:p>
                      <a:r>
                        <a:rPr lang="en-US" sz="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600" dirty="0">
                        <a:solidFill>
                          <a:srgbClr val="D9D9D9"/>
                        </a:solidFill>
                        <a:latin typeface="Arial" panose="020B0604020202020204" pitchFamily="34" charset="0"/>
                        <a:cs typeface="Arial" panose="020B0604020202020204" pitchFamily="34" charset="0"/>
                      </a:endParaRPr>
                    </a:p>
                  </a:txBody>
                  <a:tcPr marL="26670" marR="26670" marT="13335" marB="13335">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69348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53340" marR="26670" marT="40005" marB="13335">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668841">
                <a:tc gridSpan="2">
                  <a:txBody>
                    <a:bodyPr/>
                    <a:lstStyle/>
                    <a:p>
                      <a:endParaRPr lang="en-US" sz="600" dirty="0">
                        <a:solidFill>
                          <a:schemeClr val="bg1"/>
                        </a:solidFill>
                        <a:latin typeface="Arial" panose="020B0604020202020204" pitchFamily="34" charset="0"/>
                        <a:cs typeface="Arial" panose="020B0604020202020204" pitchFamily="34" charset="0"/>
                      </a:endParaRPr>
                    </a:p>
                  </a:txBody>
                  <a:tcPr marL="53340" marR="26670" marT="40005" marB="13335">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7341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600" noProof="0" dirty="0">
                          <a:solidFill>
                            <a:srgbClr val="D9D9D9"/>
                          </a:solidFill>
                          <a:latin typeface="Arial"/>
                          <a:cs typeface="Arial"/>
                        </a:rPr>
                        <a:t>Zoom in and look at your images at 100%-200% magnification. If they look clear, they will print well. </a:t>
                      </a:r>
                    </a:p>
                  </a:txBody>
                  <a:tcPr marL="53340" marR="26670" marT="40005" marB="13335">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9296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600" noProof="0" dirty="0">
                        <a:solidFill>
                          <a:schemeClr val="bg1"/>
                        </a:solidFill>
                        <a:latin typeface="Arial"/>
                        <a:cs typeface="Arial"/>
                      </a:endParaRPr>
                    </a:p>
                  </a:txBody>
                  <a:tcPr marL="53340" marR="26670" marT="40005" marB="13335">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D9F6BCED-5055-E44A-993C-83D6B18A42D5}"/>
              </a:ext>
            </a:extLst>
          </p:cNvPr>
          <p:cNvGrpSpPr/>
          <p:nvPr userDrawn="1"/>
        </p:nvGrpSpPr>
        <p:grpSpPr>
          <a:xfrm>
            <a:off x="-35817" y="-30007"/>
            <a:ext cx="12864420" cy="9646896"/>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0" y="32173891"/>
              <a:ext cx="2514600" cy="765693"/>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00A80AFC-184B-2544-A422-03033C266DB7}"/>
              </a:ext>
            </a:extLst>
          </p:cNvPr>
          <p:cNvGraphicFramePr>
            <a:graphicFrameLocks noGrp="1"/>
          </p:cNvGraphicFramePr>
          <p:nvPr userDrawn="1">
            <p:extLst>
              <p:ext uri="{D42A27DB-BD31-4B8C-83A1-F6EECF244321}">
                <p14:modId xmlns:p14="http://schemas.microsoft.com/office/powerpoint/2010/main" val="939659221"/>
              </p:ext>
            </p:extLst>
          </p:nvPr>
        </p:nvGraphicFramePr>
        <p:xfrm>
          <a:off x="13036108" y="-24718"/>
          <a:ext cx="2750472" cy="10393096"/>
        </p:xfrm>
        <a:graphic>
          <a:graphicData uri="http://schemas.openxmlformats.org/drawingml/2006/table">
            <a:tbl>
              <a:tblPr firstRow="1" bandRow="1">
                <a:tableStyleId>{5C22544A-7EE6-4342-B048-85BDC9FD1C3A}</a:tableStyleId>
              </a:tblPr>
              <a:tblGrid>
                <a:gridCol w="975285">
                  <a:extLst>
                    <a:ext uri="{9D8B030D-6E8A-4147-A177-3AD203B41FA5}">
                      <a16:colId xmlns:a16="http://schemas.microsoft.com/office/drawing/2014/main" val="20000"/>
                    </a:ext>
                  </a:extLst>
                </a:gridCol>
                <a:gridCol w="402955">
                  <a:extLst>
                    <a:ext uri="{9D8B030D-6E8A-4147-A177-3AD203B41FA5}">
                      <a16:colId xmlns:a16="http://schemas.microsoft.com/office/drawing/2014/main" val="997673227"/>
                    </a:ext>
                  </a:extLst>
                </a:gridCol>
                <a:gridCol w="1372232">
                  <a:extLst>
                    <a:ext uri="{9D8B030D-6E8A-4147-A177-3AD203B41FA5}">
                      <a16:colId xmlns:a16="http://schemas.microsoft.com/office/drawing/2014/main" val="4164475170"/>
                    </a:ext>
                  </a:extLst>
                </a:gridCol>
              </a:tblGrid>
              <a:tr h="5122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200" b="0" spc="600" dirty="0">
                          <a:solidFill>
                            <a:srgbClr val="1F3A4E"/>
                          </a:solidFill>
                          <a:latin typeface="Arial Black" panose="020B0A04020102020204" pitchFamily="34" charset="0"/>
                        </a:rPr>
                        <a:t>QUICK START GUIDE</a:t>
                      </a:r>
                      <a:br>
                        <a:rPr lang="en-US" sz="1200" b="0" spc="600" dirty="0">
                          <a:solidFill>
                            <a:srgbClr val="1F3A4E"/>
                          </a:solidFill>
                          <a:latin typeface="Arial Black" panose="020B0A04020102020204" pitchFamily="34" charset="0"/>
                        </a:rPr>
                      </a:br>
                      <a:r>
                        <a:rPr lang="en-US" sz="900" b="1" spc="0" dirty="0">
                          <a:solidFill>
                            <a:srgbClr val="FF0000"/>
                          </a:solidFill>
                          <a:latin typeface="Trebuchet MS" pitchFamily="34" charset="0"/>
                        </a:rPr>
                        <a:t>(THIS SIDEBAR WILL NOT PRINT)</a:t>
                      </a:r>
                      <a:endParaRPr lang="en-US" sz="1200" b="1" spc="600" dirty="0">
                        <a:solidFill>
                          <a:schemeClr val="bg1"/>
                        </a:solidFill>
                        <a:latin typeface="Trebuchet MS" pitchFamily="34" charset="0"/>
                      </a:endParaRPr>
                    </a:p>
                  </a:txBody>
                  <a:tcPr marL="53340" marR="26670" marT="40005" marB="1333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22571">
                <a:tc gridSpan="3">
                  <a:txBody>
                    <a:bodyPr/>
                    <a:lstStyle/>
                    <a:p>
                      <a:pPr algn="l"/>
                      <a:r>
                        <a:rPr lang="en-US" sz="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7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700" dirty="0">
                        <a:solidFill>
                          <a:srgbClr val="FFC000"/>
                        </a:solidFill>
                      </a:endParaRP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53340" marR="26670" marT="40005" marB="13335">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1069751">
                <a:tc gridSpan="3">
                  <a:txBody>
                    <a:bodyPr/>
                    <a:lstStyle/>
                    <a:p>
                      <a:r>
                        <a:rPr lang="en-US" sz="800" b="1" dirty="0">
                          <a:solidFill>
                            <a:srgbClr val="FFC000"/>
                          </a:solidFill>
                          <a:latin typeface="Arial" panose="020B0604020202020204" pitchFamily="34" charset="0"/>
                          <a:cs typeface="Arial" panose="020B0604020202020204" pitchFamily="34" charset="0"/>
                        </a:rPr>
                        <a:t>How to change the column layout configuration</a:t>
                      </a:r>
                    </a:p>
                    <a:p>
                      <a:r>
                        <a:rPr lang="en-US" sz="7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700" dirty="0">
                          <a:solidFill>
                            <a:srgbClr val="D9D9D9"/>
                          </a:solidFill>
                          <a:latin typeface="Arial" panose="020B0604020202020204" pitchFamily="34" charset="0"/>
                          <a:cs typeface="Arial" panose="020B0604020202020204" pitchFamily="34" charset="0"/>
                        </a:rPr>
                        <a:t>You can see a tutorial here: </a:t>
                      </a:r>
                      <a:r>
                        <a:rPr lang="en-US" sz="700" u="sng" dirty="0">
                          <a:solidFill>
                            <a:srgbClr val="FFC000"/>
                          </a:solidFill>
                          <a:latin typeface="Arial" panose="020B0604020202020204" pitchFamily="34" charset="0"/>
                          <a:cs typeface="Arial" panose="020B0604020202020204" pitchFamily="34" charset="0"/>
                        </a:rPr>
                        <a:t>https://</a:t>
                      </a:r>
                      <a:r>
                        <a:rPr lang="en-US" sz="700" u="sng" dirty="0" err="1">
                          <a:solidFill>
                            <a:srgbClr val="FFC000"/>
                          </a:solidFill>
                          <a:latin typeface="Arial" panose="020B0604020202020204" pitchFamily="34" charset="0"/>
                          <a:cs typeface="Arial" panose="020B0604020202020204" pitchFamily="34" charset="0"/>
                        </a:rPr>
                        <a:t>www.posterpresentations.com</a:t>
                      </a:r>
                      <a:r>
                        <a:rPr lang="en-US" sz="700" u="sng" dirty="0">
                          <a:solidFill>
                            <a:srgbClr val="FFC000"/>
                          </a:solidFill>
                          <a:latin typeface="Arial" panose="020B0604020202020204" pitchFamily="34" charset="0"/>
                          <a:cs typeface="Arial" panose="020B0604020202020204" pitchFamily="34" charset="0"/>
                        </a:rPr>
                        <a:t>/how-to-change-the-column-</a:t>
                      </a:r>
                      <a:r>
                        <a:rPr lang="en-US" sz="700" u="sng" dirty="0" err="1">
                          <a:solidFill>
                            <a:srgbClr val="FFC000"/>
                          </a:solidFill>
                          <a:latin typeface="Arial" panose="020B0604020202020204" pitchFamily="34" charset="0"/>
                          <a:cs typeface="Arial" panose="020B0604020202020204" pitchFamily="34" charset="0"/>
                        </a:rPr>
                        <a:t>configuration.html</a:t>
                      </a:r>
                      <a:endParaRPr lang="en-US" sz="700" u="sng" dirty="0">
                        <a:solidFill>
                          <a:srgbClr val="FFC000"/>
                        </a:solidFill>
                      </a:endParaRPr>
                    </a:p>
                  </a:txBody>
                  <a:tcPr marL="53340" marR="26670" marT="40005" marB="13335">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5099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panose="020B0604020202020204" pitchFamily="34" charset="0"/>
                          <a:cs typeface="Arial" panose="020B0604020202020204" pitchFamily="34" charset="0"/>
                        </a:rPr>
                        <a:t>The Quick Start</a:t>
                      </a:r>
                      <a:r>
                        <a:rPr lang="en-US" sz="700" baseline="0" noProof="0" dirty="0">
                          <a:solidFill>
                            <a:srgbClr val="D9D9D9"/>
                          </a:solidFill>
                          <a:latin typeface="Arial" panose="020B0604020202020204" pitchFamily="34" charset="0"/>
                          <a:cs typeface="Arial" panose="020B0604020202020204" pitchFamily="34" charset="0"/>
                        </a:rPr>
                        <a:t> Guides</a:t>
                      </a:r>
                      <a:r>
                        <a:rPr lang="en-US" sz="700" noProof="0" dirty="0">
                          <a:solidFill>
                            <a:srgbClr val="D9D9D9"/>
                          </a:solidFill>
                          <a:latin typeface="Arial" panose="020B0604020202020204" pitchFamily="34" charset="0"/>
                          <a:cs typeface="Arial" panose="020B0604020202020204" pitchFamily="34" charset="0"/>
                        </a:rPr>
                        <a:t> </a:t>
                      </a:r>
                      <a:r>
                        <a:rPr lang="en-US" sz="700" u="sng" noProof="0" dirty="0">
                          <a:solidFill>
                            <a:srgbClr val="D9D9D9"/>
                          </a:solidFill>
                          <a:latin typeface="Arial" panose="020B0604020202020204" pitchFamily="34" charset="0"/>
                          <a:cs typeface="Arial" panose="020B0604020202020204" pitchFamily="34" charset="0"/>
                        </a:rPr>
                        <a:t>are outside the template’s printable area</a:t>
                      </a:r>
                      <a:r>
                        <a:rPr lang="en-US" sz="700" noProof="0" dirty="0">
                          <a:solidFill>
                            <a:srgbClr val="D9D9D9"/>
                          </a:solidFill>
                          <a:latin typeface="Arial" panose="020B0604020202020204" pitchFamily="34" charset="0"/>
                          <a:cs typeface="Arial" panose="020B0604020202020204" pitchFamily="34" charset="0"/>
                        </a:rPr>
                        <a:t> and they will not be on the printed poster</a:t>
                      </a:r>
                      <a:r>
                        <a:rPr lang="en-US" sz="7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To hide the guides click on the </a:t>
                      </a:r>
                      <a:r>
                        <a:rPr lang="en-US" sz="700" b="1" baseline="0" noProof="0" dirty="0">
                          <a:solidFill>
                            <a:srgbClr val="D9D9D9"/>
                          </a:solidFill>
                          <a:latin typeface="Arial" panose="020B0604020202020204" pitchFamily="34" charset="0"/>
                          <a:cs typeface="Arial" panose="020B0604020202020204" pitchFamily="34" charset="0"/>
                        </a:rPr>
                        <a:t>Home</a:t>
                      </a:r>
                      <a:r>
                        <a:rPr lang="en-US" sz="7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700" b="1"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700" b="1" baseline="0" noProof="0" dirty="0">
                          <a:solidFill>
                            <a:srgbClr val="D9D9D9"/>
                          </a:solidFill>
                          <a:latin typeface="Arial" panose="020B0604020202020204" pitchFamily="34" charset="0"/>
                          <a:cs typeface="Arial" panose="020B0604020202020204" pitchFamily="34" charset="0"/>
                        </a:rPr>
                        <a:t>Without Guides </a:t>
                      </a:r>
                      <a:r>
                        <a:rPr lang="en-US" sz="700" b="0"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a:t>
                      </a:r>
                      <a:endParaRPr lang="en-US" sz="7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extLst>
                  <a:ext uri="{0D108BD9-81ED-4DB2-BD59-A6C34878D82A}">
                    <a16:rowId xmlns:a16="http://schemas.microsoft.com/office/drawing/2014/main" val="10005"/>
                  </a:ext>
                </a:extLst>
              </a:tr>
              <a:tr h="8424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102916">
                <a:tc gridSpan="2">
                  <a:txBody>
                    <a:bodyPr/>
                    <a:lstStyle/>
                    <a:p>
                      <a:r>
                        <a:rPr lang="en-US" sz="800" b="1" dirty="0">
                          <a:solidFill>
                            <a:srgbClr val="FFC000"/>
                          </a:solidFill>
                          <a:latin typeface="Arial" panose="020B0604020202020204" pitchFamily="34" charset="0"/>
                          <a:cs typeface="Arial" panose="020B0604020202020204" pitchFamily="34" charset="0"/>
                        </a:rPr>
                        <a:t>How to</a:t>
                      </a:r>
                      <a:r>
                        <a:rPr lang="en-US" sz="800" b="1" baseline="0" dirty="0">
                          <a:solidFill>
                            <a:srgbClr val="FFC000"/>
                          </a:solidFill>
                          <a:latin typeface="Arial" panose="020B0604020202020204" pitchFamily="34" charset="0"/>
                          <a:cs typeface="Arial" panose="020B0604020202020204" pitchFamily="34" charset="0"/>
                        </a:rPr>
                        <a:t> preview your poster prior to printing</a:t>
                      </a:r>
                      <a:endParaRPr lang="en-US" sz="800" b="1" dirty="0">
                        <a:solidFill>
                          <a:srgbClr val="FFC000"/>
                        </a:solidFill>
                        <a:latin typeface="Arial" panose="020B0604020202020204" pitchFamily="34" charset="0"/>
                        <a:cs typeface="Arial" panose="020B0604020202020204" pitchFamily="34" charset="0"/>
                      </a:endParaRPr>
                    </a:p>
                    <a:p>
                      <a:r>
                        <a:rPr lang="en-US" sz="700" dirty="0">
                          <a:solidFill>
                            <a:srgbClr val="D9D9D9"/>
                          </a:solidFill>
                          <a:latin typeface="Arial" panose="020B0604020202020204" pitchFamily="34" charset="0"/>
                          <a:cs typeface="Arial" panose="020B0604020202020204" pitchFamily="34" charset="0"/>
                        </a:rPr>
                        <a:t>You can preview your poster at any time by pressing the </a:t>
                      </a:r>
                      <a:r>
                        <a:rPr lang="en-US" sz="700" dirty="0">
                          <a:solidFill>
                            <a:srgbClr val="FFC000"/>
                          </a:solidFill>
                          <a:latin typeface="Arial" panose="020B0604020202020204" pitchFamily="34" charset="0"/>
                          <a:cs typeface="Arial" panose="020B0604020202020204" pitchFamily="34" charset="0"/>
                        </a:rPr>
                        <a:t>F5 key</a:t>
                      </a:r>
                      <a:r>
                        <a:rPr lang="en-US" sz="7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700" dirty="0">
                          <a:solidFill>
                            <a:srgbClr val="FFC000"/>
                          </a:solidFill>
                          <a:latin typeface="Arial" panose="020B0604020202020204" pitchFamily="34" charset="0"/>
                          <a:cs typeface="Arial" panose="020B0604020202020204" pitchFamily="34" charset="0"/>
                        </a:rPr>
                        <a:t>ESC key </a:t>
                      </a:r>
                      <a:r>
                        <a:rPr lang="en-US" sz="700" dirty="0">
                          <a:solidFill>
                            <a:srgbClr val="D9D9D9"/>
                          </a:solidFill>
                          <a:latin typeface="Arial" panose="020B0604020202020204" pitchFamily="34" charset="0"/>
                          <a:cs typeface="Arial" panose="020B0604020202020204" pitchFamily="34" charset="0"/>
                        </a:rPr>
                        <a:t>to exit Preview.</a:t>
                      </a:r>
                    </a:p>
                  </a:txBody>
                  <a:tcPr marL="53340" marR="26670" marT="40005" marB="13335">
                    <a:solidFill>
                      <a:srgbClr val="010101"/>
                    </a:solidFill>
                  </a:tcPr>
                </a:tc>
                <a:tc hMerge="1">
                  <a:txBody>
                    <a:bodyPr/>
                    <a:lstStyle/>
                    <a:p>
                      <a:endParaRPr lang="en-US"/>
                    </a:p>
                  </a:txBody>
                  <a:tcPr/>
                </a:tc>
                <a:tc>
                  <a:txBody>
                    <a:bodyPr/>
                    <a:lstStyle/>
                    <a:p>
                      <a:pPr algn="ctr"/>
                      <a:r>
                        <a:rPr lang="en-US" sz="3400" b="1" dirty="0">
                          <a:solidFill>
                            <a:srgbClr val="D9D9D9"/>
                          </a:solidFill>
                          <a:latin typeface="Arial" panose="020B0604020202020204" pitchFamily="34" charset="0"/>
                          <a:cs typeface="Arial" panose="020B0604020202020204" pitchFamily="34" charset="0"/>
                        </a:rPr>
                        <a:t>F5</a:t>
                      </a:r>
                      <a:r>
                        <a:rPr lang="en-US" sz="700" baseline="0" dirty="0">
                          <a:solidFill>
                            <a:srgbClr val="D9D9D9"/>
                          </a:solidFill>
                          <a:latin typeface="Arial" panose="020B0604020202020204" pitchFamily="34" charset="0"/>
                          <a:cs typeface="Arial" panose="020B0604020202020204" pitchFamily="34" charset="0"/>
                        </a:rPr>
                        <a:t> </a:t>
                      </a:r>
                      <a:endParaRPr lang="en-US" sz="700" dirty="0"/>
                    </a:p>
                  </a:txBody>
                  <a:tcPr marL="53340" marR="26670" marT="40005" marB="13335" anchor="ctr">
                    <a:solidFill>
                      <a:schemeClr val="tx1">
                        <a:lumMod val="95000"/>
                        <a:lumOff val="5000"/>
                      </a:schemeClr>
                    </a:solidFill>
                  </a:tcPr>
                </a:tc>
                <a:extLst>
                  <a:ext uri="{0D108BD9-81ED-4DB2-BD59-A6C34878D82A}">
                    <a16:rowId xmlns:a16="http://schemas.microsoft.com/office/drawing/2014/main" val="10006"/>
                  </a:ext>
                </a:extLst>
              </a:tr>
              <a:tr h="165491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a:cs typeface="Arial"/>
                        </a:rPr>
                        <a:t>When you are ready to have your poster printed go online to </a:t>
                      </a:r>
                      <a:r>
                        <a:rPr lang="en-US" sz="700" noProof="0" dirty="0" err="1">
                          <a:solidFill>
                            <a:srgbClr val="FFC000"/>
                          </a:solidFill>
                          <a:latin typeface="Arial"/>
                          <a:cs typeface="Arial"/>
                        </a:rPr>
                        <a:t>PosterPresentations.com</a:t>
                      </a:r>
                      <a:r>
                        <a:rPr lang="en-US" sz="700" noProof="0" dirty="0">
                          <a:solidFill>
                            <a:srgbClr val="D9D9D9"/>
                          </a:solidFill>
                          <a:latin typeface="Arial"/>
                          <a:cs typeface="Arial"/>
                        </a:rPr>
                        <a:t> and click on the "</a:t>
                      </a:r>
                      <a:r>
                        <a:rPr lang="en-US" sz="700" noProof="0" dirty="0">
                          <a:solidFill>
                            <a:srgbClr val="FFC000"/>
                          </a:solidFill>
                          <a:latin typeface="Arial"/>
                          <a:cs typeface="Arial"/>
                        </a:rPr>
                        <a:t>Order Your Poster</a:t>
                      </a:r>
                      <a:r>
                        <a:rPr lang="en-US" sz="7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700" noProof="0" dirty="0">
                          <a:solidFill>
                            <a:srgbClr val="D9D9D9"/>
                          </a:solidFill>
                          <a:latin typeface="Arial"/>
                          <a:cs typeface="Arial"/>
                        </a:rPr>
                      </a:br>
                      <a:r>
                        <a:rPr lang="en-US" sz="700" noProof="0" dirty="0">
                          <a:solidFill>
                            <a:srgbClr val="D9D9D9"/>
                          </a:solidFill>
                          <a:latin typeface="Arial"/>
                          <a:cs typeface="Arial"/>
                        </a:rPr>
                        <a:t>Go to </a:t>
                      </a:r>
                      <a:r>
                        <a:rPr lang="en-US" sz="700" noProof="0" dirty="0" err="1">
                          <a:solidFill>
                            <a:srgbClr val="FFC000"/>
                          </a:solidFill>
                          <a:latin typeface="Arial"/>
                          <a:cs typeface="Arial"/>
                        </a:rPr>
                        <a:t>PosterPresentations.com</a:t>
                      </a:r>
                      <a:r>
                        <a:rPr lang="en-US" sz="700" noProof="0" dirty="0">
                          <a:solidFill>
                            <a:srgbClr val="D9D9D9"/>
                          </a:solidFill>
                          <a:latin typeface="Arial"/>
                          <a:cs typeface="Arial"/>
                        </a:rPr>
                        <a:t> for more information.</a:t>
                      </a:r>
                    </a:p>
                  </a:txBody>
                  <a:tcPr marL="53340" marR="26670" marT="40005" marB="1333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95144">
                <a:tc gridSpan="3">
                  <a:txBody>
                    <a:bodyPr/>
                    <a:lstStyle/>
                    <a:p>
                      <a:endParaRPr lang="en-US" sz="700" dirty="0">
                        <a:solidFill>
                          <a:srgbClr val="1F3A4E"/>
                        </a:solidFill>
                      </a:endParaRPr>
                    </a:p>
                  </a:txBody>
                  <a:tcPr marL="53340" marR="26670" marT="40005" marB="13335">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936893">
                <a:tc>
                  <a:txBody>
                    <a:bodyPr/>
                    <a:lstStyle/>
                    <a:p>
                      <a:pPr>
                        <a:lnSpc>
                          <a:spcPts val="2600"/>
                        </a:lnSpc>
                      </a:pPr>
                      <a:r>
                        <a:rPr lang="en-US" sz="600" dirty="0">
                          <a:solidFill>
                            <a:schemeClr val="bg1">
                              <a:lumMod val="85000"/>
                            </a:schemeClr>
                          </a:solidFill>
                          <a:latin typeface="Arial"/>
                          <a:cs typeface="Arial"/>
                        </a:rPr>
                        <a:t>© 2019</a:t>
                      </a:r>
                      <a:r>
                        <a:rPr lang="en-US" sz="600" baseline="0" dirty="0">
                          <a:solidFill>
                            <a:schemeClr val="bg1">
                              <a:lumMod val="85000"/>
                            </a:schemeClr>
                          </a:solidFill>
                          <a:latin typeface="Arial"/>
                          <a:cs typeface="Arial"/>
                        </a:rPr>
                        <a:t> </a:t>
                      </a:r>
                      <a:r>
                        <a:rPr lang="en-US" sz="600" dirty="0" err="1">
                          <a:solidFill>
                            <a:schemeClr val="bg1">
                              <a:lumMod val="85000"/>
                            </a:schemeClr>
                          </a:solidFill>
                          <a:latin typeface="Arial"/>
                          <a:cs typeface="Arial"/>
                        </a:rPr>
                        <a:t>PosterPresentations.com</a:t>
                      </a:r>
                      <a:br>
                        <a:rPr lang="en-US" sz="600" dirty="0">
                          <a:solidFill>
                            <a:schemeClr val="bg1">
                              <a:lumMod val="85000"/>
                            </a:schemeClr>
                          </a:solidFill>
                          <a:latin typeface="Arial"/>
                          <a:cs typeface="Arial"/>
                        </a:rPr>
                      </a:br>
                      <a:r>
                        <a:rPr lang="en-US" sz="600" dirty="0">
                          <a:solidFill>
                            <a:schemeClr val="bg1">
                              <a:lumMod val="85000"/>
                            </a:schemeClr>
                          </a:solidFill>
                          <a:latin typeface="Arial"/>
                          <a:cs typeface="Arial"/>
                        </a:rPr>
                        <a:t>2117 Fourth Street ,</a:t>
                      </a:r>
                      <a:r>
                        <a:rPr lang="en-US" sz="600" baseline="0" dirty="0">
                          <a:solidFill>
                            <a:schemeClr val="bg1">
                              <a:lumMod val="85000"/>
                            </a:schemeClr>
                          </a:solidFill>
                          <a:latin typeface="Arial"/>
                          <a:cs typeface="Arial"/>
                        </a:rPr>
                        <a:t> STE C        </a:t>
                      </a:r>
                    </a:p>
                    <a:p>
                      <a:pPr>
                        <a:lnSpc>
                          <a:spcPts val="2600"/>
                        </a:lnSpc>
                      </a:pPr>
                      <a:r>
                        <a:rPr lang="en-US" sz="600" baseline="0" dirty="0">
                          <a:solidFill>
                            <a:schemeClr val="bg1">
                              <a:lumMod val="85000"/>
                            </a:schemeClr>
                          </a:solidFill>
                          <a:latin typeface="Arial"/>
                          <a:cs typeface="Arial"/>
                        </a:rPr>
                        <a:t>Berkeley CA 94710 USA</a:t>
                      </a:r>
                      <a:endParaRPr lang="en-US" sz="600" dirty="0">
                        <a:solidFill>
                          <a:schemeClr val="bg1">
                            <a:lumMod val="85000"/>
                          </a:schemeClr>
                        </a:solidFill>
                        <a:latin typeface="Arial"/>
                        <a:cs typeface="Arial"/>
                      </a:endParaRPr>
                    </a:p>
                  </a:txBody>
                  <a:tcPr marL="53340" marR="26670" marT="40005" marB="13335">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dirty="0">
                          <a:solidFill>
                            <a:srgbClr val="D0D0D0"/>
                          </a:solidFill>
                          <a:latin typeface="Arial"/>
                          <a:cs typeface="Arial"/>
                        </a:rPr>
                        <a:t>For complete tutorials</a:t>
                      </a:r>
                      <a:r>
                        <a:rPr lang="en-US" sz="7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500" b="1" dirty="0">
                          <a:solidFill>
                            <a:srgbClr val="FFC000"/>
                          </a:solidFill>
                          <a:latin typeface="Arial"/>
                          <a:cs typeface="Arial"/>
                        </a:rPr>
                        <a:t>https://</a:t>
                      </a:r>
                      <a:r>
                        <a:rPr lang="en-US" sz="500" b="1" dirty="0" err="1">
                          <a:solidFill>
                            <a:srgbClr val="FFC000"/>
                          </a:solidFill>
                          <a:latin typeface="Arial"/>
                          <a:cs typeface="Arial"/>
                        </a:rPr>
                        <a:t>www.posterpresentations.com</a:t>
                      </a:r>
                      <a:r>
                        <a:rPr lang="en-US" sz="500" b="1" dirty="0">
                          <a:solidFill>
                            <a:srgbClr val="FFC000"/>
                          </a:solidFill>
                          <a:latin typeface="Arial"/>
                          <a:cs typeface="Arial"/>
                        </a:rPr>
                        <a:t>/</a:t>
                      </a:r>
                      <a:r>
                        <a:rPr lang="en-US" sz="500" b="1" dirty="0" err="1">
                          <a:solidFill>
                            <a:srgbClr val="FFC000"/>
                          </a:solidFill>
                          <a:latin typeface="Arial"/>
                          <a:cs typeface="Arial"/>
                        </a:rPr>
                        <a:t>helpdesk.html</a:t>
                      </a:r>
                      <a:endParaRPr lang="en-US" sz="500" dirty="0">
                        <a:solidFill>
                          <a:schemeClr val="bg1">
                            <a:lumMod val="85000"/>
                          </a:schemeClr>
                        </a:solidFill>
                        <a:latin typeface="Arial"/>
                        <a:cs typeface="Arial"/>
                      </a:endParaRPr>
                    </a:p>
                  </a:txBody>
                  <a:tcPr marL="53340" marR="26670" marT="40005" marB="1333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1280242" rtl="0" eaLnBrk="1" latinLnBrk="0" hangingPunct="1">
        <a:spcBef>
          <a:spcPct val="0"/>
        </a:spcBef>
        <a:buNone/>
        <a:defRPr sz="2567" kern="1200">
          <a:solidFill>
            <a:schemeClr val="bg1"/>
          </a:solidFill>
          <a:latin typeface="Trebuchet MS" pitchFamily="34" charset="0"/>
          <a:ea typeface="+mj-ea"/>
          <a:cs typeface="+mj-cs"/>
        </a:defRPr>
      </a:lvl1pPr>
    </p:titleStyle>
    <p:bodyStyle>
      <a:lvl1pPr marL="480091" indent="-480091" algn="l" defTabSz="1280242" rtl="0" eaLnBrk="1" latinLnBrk="0" hangingPunct="1">
        <a:spcBef>
          <a:spcPct val="20000"/>
        </a:spcBef>
        <a:buFont typeface="Arial" pitchFamily="34" charset="0"/>
        <a:buChar char="•"/>
        <a:defRPr sz="4492" kern="1200">
          <a:solidFill>
            <a:schemeClr val="tx1"/>
          </a:solidFill>
          <a:latin typeface="+mn-lt"/>
          <a:ea typeface="+mn-ea"/>
          <a:cs typeface="+mn-cs"/>
        </a:defRPr>
      </a:lvl1pPr>
      <a:lvl2pPr marL="1040197" indent="-400076" algn="l" defTabSz="1280242" rtl="0" eaLnBrk="1" latinLnBrk="0" hangingPunct="1">
        <a:spcBef>
          <a:spcPct val="20000"/>
        </a:spcBef>
        <a:buFont typeface="Arial" pitchFamily="34" charset="0"/>
        <a:buChar char="–"/>
        <a:defRPr sz="3938" kern="1200">
          <a:solidFill>
            <a:schemeClr val="tx1"/>
          </a:solidFill>
          <a:latin typeface="+mn-lt"/>
          <a:ea typeface="+mn-ea"/>
          <a:cs typeface="+mn-cs"/>
        </a:defRPr>
      </a:lvl2pPr>
      <a:lvl3pPr marL="1600303" indent="-320061" algn="l" defTabSz="1280242" rtl="0" eaLnBrk="1" latinLnBrk="0" hangingPunct="1">
        <a:spcBef>
          <a:spcPct val="20000"/>
        </a:spcBef>
        <a:buFont typeface="Arial" pitchFamily="34" charset="0"/>
        <a:buChar char="•"/>
        <a:defRPr sz="3384" kern="1200">
          <a:solidFill>
            <a:schemeClr val="tx1"/>
          </a:solidFill>
          <a:latin typeface="+mn-lt"/>
          <a:ea typeface="+mn-ea"/>
          <a:cs typeface="+mn-cs"/>
        </a:defRPr>
      </a:lvl3pPr>
      <a:lvl4pPr marL="2240424"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545"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666"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787"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909"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1030"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242" rtl="0" eaLnBrk="1" latinLnBrk="0" hangingPunct="1">
        <a:defRPr sz="2509" kern="1200">
          <a:solidFill>
            <a:schemeClr val="tx1"/>
          </a:solidFill>
          <a:latin typeface="+mn-lt"/>
          <a:ea typeface="+mn-ea"/>
          <a:cs typeface="+mn-cs"/>
        </a:defRPr>
      </a:lvl1pPr>
      <a:lvl2pPr marL="640121" algn="l" defTabSz="1280242" rtl="0" eaLnBrk="1" latinLnBrk="0" hangingPunct="1">
        <a:defRPr sz="2509" kern="1200">
          <a:solidFill>
            <a:schemeClr val="tx1"/>
          </a:solidFill>
          <a:latin typeface="+mn-lt"/>
          <a:ea typeface="+mn-ea"/>
          <a:cs typeface="+mn-cs"/>
        </a:defRPr>
      </a:lvl2pPr>
      <a:lvl3pPr marL="1280242" algn="l" defTabSz="1280242" rtl="0" eaLnBrk="1" latinLnBrk="0" hangingPunct="1">
        <a:defRPr sz="2509" kern="1200">
          <a:solidFill>
            <a:schemeClr val="tx1"/>
          </a:solidFill>
          <a:latin typeface="+mn-lt"/>
          <a:ea typeface="+mn-ea"/>
          <a:cs typeface="+mn-cs"/>
        </a:defRPr>
      </a:lvl3pPr>
      <a:lvl4pPr marL="1920363" algn="l" defTabSz="1280242" rtl="0" eaLnBrk="1" latinLnBrk="0" hangingPunct="1">
        <a:defRPr sz="2509" kern="1200">
          <a:solidFill>
            <a:schemeClr val="tx1"/>
          </a:solidFill>
          <a:latin typeface="+mn-lt"/>
          <a:ea typeface="+mn-ea"/>
          <a:cs typeface="+mn-cs"/>
        </a:defRPr>
      </a:lvl4pPr>
      <a:lvl5pPr marL="2560485" algn="l" defTabSz="1280242" rtl="0" eaLnBrk="1" latinLnBrk="0" hangingPunct="1">
        <a:defRPr sz="2509" kern="1200">
          <a:solidFill>
            <a:schemeClr val="tx1"/>
          </a:solidFill>
          <a:latin typeface="+mn-lt"/>
          <a:ea typeface="+mn-ea"/>
          <a:cs typeface="+mn-cs"/>
        </a:defRPr>
      </a:lvl5pPr>
      <a:lvl6pPr marL="3200606" algn="l" defTabSz="1280242" rtl="0" eaLnBrk="1" latinLnBrk="0" hangingPunct="1">
        <a:defRPr sz="2509" kern="1200">
          <a:solidFill>
            <a:schemeClr val="tx1"/>
          </a:solidFill>
          <a:latin typeface="+mn-lt"/>
          <a:ea typeface="+mn-ea"/>
          <a:cs typeface="+mn-cs"/>
        </a:defRPr>
      </a:lvl6pPr>
      <a:lvl7pPr marL="3840727" algn="l" defTabSz="1280242" rtl="0" eaLnBrk="1" latinLnBrk="0" hangingPunct="1">
        <a:defRPr sz="2509" kern="1200">
          <a:solidFill>
            <a:schemeClr val="tx1"/>
          </a:solidFill>
          <a:latin typeface="+mn-lt"/>
          <a:ea typeface="+mn-ea"/>
          <a:cs typeface="+mn-cs"/>
        </a:defRPr>
      </a:lvl7pPr>
      <a:lvl8pPr marL="4480848" algn="l" defTabSz="1280242" rtl="0" eaLnBrk="1" latinLnBrk="0" hangingPunct="1">
        <a:defRPr sz="2509" kern="1200">
          <a:solidFill>
            <a:schemeClr val="tx1"/>
          </a:solidFill>
          <a:latin typeface="+mn-lt"/>
          <a:ea typeface="+mn-ea"/>
          <a:cs typeface="+mn-cs"/>
        </a:defRPr>
      </a:lvl8pPr>
      <a:lvl9pPr marL="5120969" algn="l" defTabSz="1280242" rtl="0" eaLnBrk="1" latinLnBrk="0" hangingPunct="1">
        <a:defRPr sz="25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47" userDrawn="1">
          <p15:clr>
            <a:srgbClr val="F26B43"/>
          </p15:clr>
        </p15:guide>
        <p15:guide id="3" pos="2730" userDrawn="1">
          <p15:clr>
            <a:srgbClr val="F26B43"/>
          </p15:clr>
        </p15:guide>
        <p15:guide id="4" pos="533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467799" y="9384052"/>
            <a:ext cx="733425" cy="105485"/>
          </a:xfrm>
          <a:prstGeom prst="rect">
            <a:avLst/>
          </a:prstGeom>
          <a:noFill/>
          <a:ln w="9525">
            <a:noFill/>
            <a:miter lim="800000"/>
            <a:headEnd/>
            <a:tailEnd/>
          </a:ln>
          <a:effectLst/>
        </p:spPr>
        <p:txBody>
          <a:bodyPr lIns="26618" tIns="13307" rIns="26618" bIns="13307">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aphicFrame>
        <p:nvGraphicFramePr>
          <p:cNvPr id="37" name="Table 36">
            <a:extLst>
              <a:ext uri="{FF2B5EF4-FFF2-40B4-BE49-F238E27FC236}">
                <a16:creationId xmlns:a16="http://schemas.microsoft.com/office/drawing/2014/main" id="{C89F966C-58DC-AF4F-B646-B007BC05CD9E}"/>
              </a:ext>
            </a:extLst>
          </p:cNvPr>
          <p:cNvGraphicFramePr>
            <a:graphicFrameLocks noGrp="1"/>
          </p:cNvGraphicFramePr>
          <p:nvPr userDrawn="1">
            <p:extLst>
              <p:ext uri="{D42A27DB-BD31-4B8C-83A1-F6EECF244321}">
                <p14:modId xmlns:p14="http://schemas.microsoft.com/office/powerpoint/2010/main" val="2677946538"/>
              </p:ext>
            </p:extLst>
          </p:nvPr>
        </p:nvGraphicFramePr>
        <p:xfrm>
          <a:off x="-3094910" y="4112"/>
          <a:ext cx="2851587" cy="9654320"/>
        </p:xfrm>
        <a:graphic>
          <a:graphicData uri="http://schemas.openxmlformats.org/drawingml/2006/table">
            <a:tbl>
              <a:tblPr firstRow="1" bandRow="1">
                <a:tableStyleId>{5C22544A-7EE6-4342-B048-85BDC9FD1C3A}</a:tableStyleId>
              </a:tblPr>
              <a:tblGrid>
                <a:gridCol w="1222738">
                  <a:extLst>
                    <a:ext uri="{9D8B030D-6E8A-4147-A177-3AD203B41FA5}">
                      <a16:colId xmlns:a16="http://schemas.microsoft.com/office/drawing/2014/main" val="20000"/>
                    </a:ext>
                  </a:extLst>
                </a:gridCol>
                <a:gridCol w="1628849">
                  <a:extLst>
                    <a:ext uri="{9D8B030D-6E8A-4147-A177-3AD203B41FA5}">
                      <a16:colId xmlns:a16="http://schemas.microsoft.com/office/drawing/2014/main" val="20001"/>
                    </a:ext>
                  </a:extLst>
                </a:gridCol>
              </a:tblGrid>
              <a:tr h="38765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100" b="0" spc="600" dirty="0">
                          <a:solidFill>
                            <a:srgbClr val="1F3A4E"/>
                          </a:solidFill>
                          <a:latin typeface="Arial Black" panose="020B0A04020102020204" pitchFamily="34" charset="0"/>
                        </a:rPr>
                        <a:t>QUICK START GUIDE</a:t>
                      </a:r>
                      <a:br>
                        <a:rPr lang="en-US" sz="1100" b="0" spc="600" dirty="0">
                          <a:solidFill>
                            <a:srgbClr val="1F3A4E"/>
                          </a:solidFill>
                          <a:latin typeface="Arial Black" panose="020B0A04020102020204" pitchFamily="34" charset="0"/>
                        </a:rPr>
                      </a:br>
                      <a:r>
                        <a:rPr lang="en-US" sz="800" b="1" spc="0" dirty="0">
                          <a:solidFill>
                            <a:srgbClr val="FF0000"/>
                          </a:solidFill>
                          <a:latin typeface="Trebuchet MS" pitchFamily="34" charset="0"/>
                        </a:rPr>
                        <a:t>(THIS SIDEBAR WILL NOT PRINT)</a:t>
                      </a:r>
                      <a:endParaRPr lang="en-US" sz="1100" b="1" spc="600" dirty="0">
                        <a:solidFill>
                          <a:schemeClr val="bg1"/>
                        </a:solidFill>
                        <a:latin typeface="Trebuchet MS" pitchFamily="34" charset="0"/>
                      </a:endParaRPr>
                    </a:p>
                  </a:txBody>
                  <a:tcPr marL="53340" marR="26670" marT="40005" marB="13335">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1226932">
                <a:tc gridSpan="2">
                  <a:txBody>
                    <a:bodyPr/>
                    <a:lstStyle/>
                    <a:p>
                      <a:pPr defTabSz="3765639"/>
                      <a:r>
                        <a:rPr lang="en-US" sz="600" i="0" dirty="0">
                          <a:solidFill>
                            <a:srgbClr val="D9D9D9"/>
                          </a:solidFill>
                          <a:latin typeface="Arial"/>
                          <a:cs typeface="Arial"/>
                        </a:rPr>
                        <a:t>This PowerPoint template produces a </a:t>
                      </a:r>
                      <a:r>
                        <a:rPr lang="en-US" sz="600" i="0" dirty="0">
                          <a:solidFill>
                            <a:srgbClr val="FFC000"/>
                          </a:solidFill>
                          <a:latin typeface="Arial"/>
                          <a:cs typeface="Arial"/>
                        </a:rPr>
                        <a:t>36"x48" </a:t>
                      </a:r>
                      <a:r>
                        <a:rPr lang="en-US" sz="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600" i="0" dirty="0" err="1">
                          <a:solidFill>
                            <a:srgbClr val="FFC000"/>
                          </a:solidFill>
                          <a:latin typeface="Arial"/>
                          <a:cs typeface="Arial"/>
                        </a:rPr>
                        <a:t>PosterPresentations.com</a:t>
                      </a:r>
                      <a:r>
                        <a:rPr lang="en-US" sz="600" i="0" dirty="0">
                          <a:solidFill>
                            <a:srgbClr val="D9D9D9"/>
                          </a:solidFill>
                          <a:latin typeface="Arial"/>
                          <a:cs typeface="Arial"/>
                        </a:rPr>
                        <a:t> and click on the  </a:t>
                      </a:r>
                      <a:r>
                        <a:rPr lang="en-US" sz="600" i="0" dirty="0">
                          <a:solidFill>
                            <a:srgbClr val="FFC000"/>
                          </a:solidFill>
                          <a:latin typeface="Arial"/>
                          <a:cs typeface="Arial"/>
                        </a:rPr>
                        <a:t>HELP DESK</a:t>
                      </a:r>
                      <a:r>
                        <a:rPr lang="en-US" sz="600" i="0" baseline="0" dirty="0">
                          <a:solidFill>
                            <a:srgbClr val="D9D9D9"/>
                          </a:solidFill>
                          <a:latin typeface="Arial"/>
                          <a:cs typeface="Arial"/>
                        </a:rPr>
                        <a:t> </a:t>
                      </a:r>
                      <a:r>
                        <a:rPr lang="en-US" sz="600" i="0" dirty="0">
                          <a:solidFill>
                            <a:srgbClr val="D9D9D9"/>
                          </a:solidFill>
                          <a:latin typeface="Arial"/>
                          <a:cs typeface="Arial"/>
                        </a:rPr>
                        <a:t>tab.</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To print your poster using our same-day professional printing service, go online to </a:t>
                      </a:r>
                      <a:r>
                        <a:rPr lang="en-US" sz="600" i="0" dirty="0" err="1">
                          <a:solidFill>
                            <a:srgbClr val="FFC000"/>
                          </a:solidFill>
                          <a:latin typeface="Arial"/>
                          <a:cs typeface="Arial"/>
                        </a:rPr>
                        <a:t>PosterPresentations.com</a:t>
                      </a:r>
                      <a:r>
                        <a:rPr lang="en-US" sz="600" i="0" dirty="0">
                          <a:solidFill>
                            <a:srgbClr val="D9D9D9"/>
                          </a:solidFill>
                          <a:latin typeface="Arial"/>
                          <a:cs typeface="Arial"/>
                        </a:rPr>
                        <a:t> and click on "</a:t>
                      </a:r>
                      <a:r>
                        <a:rPr lang="en-US" sz="600" i="0" dirty="0">
                          <a:solidFill>
                            <a:srgbClr val="FFC000"/>
                          </a:solidFill>
                          <a:latin typeface="Arial"/>
                          <a:cs typeface="Arial"/>
                        </a:rPr>
                        <a:t>Order your poster</a:t>
                      </a:r>
                      <a:r>
                        <a:rPr lang="en-US" sz="600" i="0" dirty="0">
                          <a:solidFill>
                            <a:srgbClr val="D9D9D9"/>
                          </a:solidFill>
                          <a:latin typeface="Arial"/>
                          <a:cs typeface="Arial"/>
                        </a:rPr>
                        <a:t>".</a:t>
                      </a:r>
                      <a:endParaRPr lang="en-US" sz="600" b="1" dirty="0">
                        <a:solidFill>
                          <a:srgbClr val="D9D9D9"/>
                        </a:solidFill>
                        <a:latin typeface="Arial"/>
                        <a:cs typeface="Arial"/>
                      </a:endParaRPr>
                    </a:p>
                  </a:txBody>
                  <a:tcPr marL="53340" marR="26670" marT="40005" marB="13335">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1333622">
                <a:tc>
                  <a:txBody>
                    <a:bodyPr/>
                    <a:lstStyle/>
                    <a:p>
                      <a:pPr algn="ctr"/>
                      <a:endParaRPr lang="en-US" sz="600" dirty="0">
                        <a:solidFill>
                          <a:srgbClr val="1F3A4E"/>
                        </a:solidFill>
                      </a:endParaRPr>
                    </a:p>
                    <a:p>
                      <a:pPr algn="ctr"/>
                      <a:endParaRPr lang="en-US" sz="600" dirty="0">
                        <a:solidFill>
                          <a:srgbClr val="1F3A4E"/>
                        </a:solidFill>
                      </a:endParaRPr>
                    </a:p>
                    <a:p>
                      <a:pPr algn="ctr"/>
                      <a:r>
                        <a:rPr lang="en-US" sz="600" dirty="0">
                          <a:solidFill>
                            <a:schemeClr val="bg1"/>
                          </a:solidFill>
                          <a:latin typeface="Arial" panose="020B0604020202020204" pitchFamily="34" charset="0"/>
                          <a:cs typeface="Arial" panose="020B0604020202020204" pitchFamily="34" charset="0"/>
                        </a:rPr>
                        <a:t>This is a template for a </a:t>
                      </a:r>
                    </a:p>
                    <a:p>
                      <a:pPr algn="ctr"/>
                      <a:r>
                        <a:rPr lang="en-US" sz="600" dirty="0">
                          <a:solidFill>
                            <a:schemeClr val="bg1"/>
                          </a:solidFill>
                          <a:latin typeface="Arial" panose="020B0604020202020204" pitchFamily="34" charset="0"/>
                          <a:cs typeface="Arial" panose="020B0604020202020204" pitchFamily="34" charset="0"/>
                        </a:rPr>
                        <a:t>presentation poster</a:t>
                      </a:r>
                      <a:br>
                        <a:rPr lang="en-US" sz="600" dirty="0">
                          <a:solidFill>
                            <a:schemeClr val="bg1"/>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36 inches tall</a:t>
                      </a:r>
                      <a:br>
                        <a:rPr lang="en-US" sz="1100" b="1" dirty="0">
                          <a:solidFill>
                            <a:srgbClr val="FFC000"/>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by</a:t>
                      </a:r>
                      <a:br>
                        <a:rPr lang="en-US" sz="1100" b="1" dirty="0">
                          <a:solidFill>
                            <a:srgbClr val="FFC000"/>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48 inches wide</a:t>
                      </a:r>
                      <a:br>
                        <a:rPr lang="en-US" sz="600" dirty="0">
                          <a:solidFill>
                            <a:schemeClr val="bg1"/>
                          </a:solidFill>
                          <a:latin typeface="Arial" panose="020B0604020202020204" pitchFamily="34" charset="0"/>
                          <a:cs typeface="Arial" panose="020B0604020202020204" pitchFamily="34" charset="0"/>
                        </a:rPr>
                      </a:br>
                      <a:endParaRPr lang="en-US" sz="600" dirty="0">
                        <a:solidFill>
                          <a:srgbClr val="1F3A4E"/>
                        </a:solidFill>
                      </a:endParaRPr>
                    </a:p>
                  </a:txBody>
                  <a:tcPr marL="26670" marR="26670" marT="13335" marB="13335">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Important: Check the template size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30 tall x 40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42 tall x 56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48 tall x 64 wide</a:t>
                      </a:r>
                    </a:p>
                  </a:txBody>
                  <a:tcPr marL="53340" marR="26670" marT="40005" marB="13335">
                    <a:solidFill>
                      <a:srgbClr val="010101"/>
                    </a:solidFill>
                  </a:tcPr>
                </a:tc>
                <a:extLst>
                  <a:ext uri="{0D108BD9-81ED-4DB2-BD59-A6C34878D82A}">
                    <a16:rowId xmlns:a16="http://schemas.microsoft.com/office/drawing/2014/main" val="10008"/>
                  </a:ext>
                </a:extLst>
              </a:tr>
              <a:tr h="1250869">
                <a:tc>
                  <a:txBody>
                    <a:bodyPr/>
                    <a:lstStyle/>
                    <a:p>
                      <a:endParaRPr lang="en-US" sz="600" dirty="0">
                        <a:solidFill>
                          <a:srgbClr val="1F3A4E"/>
                        </a:solidFill>
                      </a:endParaRPr>
                    </a:p>
                  </a:txBody>
                  <a:tcPr marL="26670" marR="26670" marT="13335" marB="13335">
                    <a:blipFill rotWithShape="1">
                      <a:blip r:embed="rId3"/>
                      <a:stretch>
                        <a:fillRect/>
                      </a:stretch>
                    </a:blipFill>
                  </a:tcPr>
                </a:tc>
                <a:tc>
                  <a:txBody>
                    <a:bodyPr/>
                    <a:lstStyle/>
                    <a:p>
                      <a:pPr algn="l"/>
                      <a:r>
                        <a:rPr lang="en-US" sz="700" b="1" baseline="0" dirty="0">
                          <a:solidFill>
                            <a:srgbClr val="FFC000"/>
                          </a:solidFill>
                          <a:latin typeface="Arial" panose="020B0604020202020204" pitchFamily="34" charset="0"/>
                          <a:cs typeface="Arial" panose="020B0604020202020204" pitchFamily="34" charset="0"/>
                        </a:rPr>
                        <a:t>How to </a:t>
                      </a:r>
                      <a:r>
                        <a:rPr lang="en-US" sz="1200" b="1" baseline="0" dirty="0">
                          <a:solidFill>
                            <a:srgbClr val="FFC000"/>
                          </a:solidFill>
                          <a:latin typeface="Arial" panose="020B0604020202020204" pitchFamily="34" charset="0"/>
                          <a:cs typeface="Arial" panose="020B0604020202020204" pitchFamily="34" charset="0"/>
                        </a:rPr>
                        <a:t>Zoom in </a:t>
                      </a:r>
                      <a:r>
                        <a:rPr lang="en-US" sz="700" b="1" baseline="0" dirty="0">
                          <a:solidFill>
                            <a:srgbClr val="FFC000"/>
                          </a:solidFill>
                          <a:latin typeface="Arial" panose="020B0604020202020204" pitchFamily="34" charset="0"/>
                          <a:cs typeface="Arial" panose="020B0604020202020204" pitchFamily="34" charset="0"/>
                        </a:rPr>
                        <a:t>and </a:t>
                      </a:r>
                      <a:r>
                        <a:rPr lang="en-US" sz="500" b="1" baseline="0" dirty="0">
                          <a:solidFill>
                            <a:srgbClr val="FFC000"/>
                          </a:solidFill>
                          <a:latin typeface="Arial" panose="020B0604020202020204" pitchFamily="34" charset="0"/>
                          <a:cs typeface="Arial" panose="020B0604020202020204" pitchFamily="34" charset="0"/>
                        </a:rPr>
                        <a:t>out</a:t>
                      </a:r>
                      <a:endParaRPr lang="en-US" sz="700" b="1" baseline="0" dirty="0">
                        <a:solidFill>
                          <a:srgbClr val="FFC000"/>
                        </a:solidFill>
                        <a:latin typeface="Arial" panose="020B0604020202020204" pitchFamily="34" charset="0"/>
                        <a:cs typeface="Arial" panose="020B0604020202020204" pitchFamily="34" charset="0"/>
                      </a:endParaRPr>
                    </a:p>
                    <a:p>
                      <a:pPr algn="l"/>
                      <a:r>
                        <a:rPr lang="en-US" sz="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1. </a:t>
                      </a:r>
                      <a:r>
                        <a:rPr lang="en-US" sz="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2. </a:t>
                      </a:r>
                      <a:r>
                        <a:rPr lang="en-US" sz="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53340" marR="26670" marT="40005" marB="13335">
                    <a:solidFill>
                      <a:srgbClr val="010101"/>
                    </a:solidFill>
                  </a:tcPr>
                </a:tc>
                <a:extLst>
                  <a:ext uri="{0D108BD9-81ED-4DB2-BD59-A6C34878D82A}">
                    <a16:rowId xmlns:a16="http://schemas.microsoft.com/office/drawing/2014/main" val="10001"/>
                  </a:ext>
                </a:extLst>
              </a:tr>
              <a:tr h="5251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Ruler and Guides</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26670" marR="26670" marT="13335" marB="13335">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115432">
                <a:tc>
                  <a:txBody>
                    <a:bodyPr/>
                    <a:lstStyle/>
                    <a:p>
                      <a:endParaRPr lang="en-US" sz="600" dirty="0">
                        <a:solidFill>
                          <a:srgbClr val="1F3A4E"/>
                        </a:solidFill>
                      </a:endParaRPr>
                    </a:p>
                  </a:txBody>
                  <a:tcPr marL="26670" marR="26670" marT="13335" marB="13335">
                    <a:blipFill rotWithShape="1">
                      <a:blip r:embed="rId4"/>
                      <a:stretch>
                        <a:fillRect/>
                      </a:stretch>
                    </a:blipFill>
                  </a:tcPr>
                </a:tc>
                <a:tc>
                  <a:txBody>
                    <a:bodyPr/>
                    <a:lstStyle/>
                    <a:p>
                      <a:pPr marL="0" lvl="1" indent="0" algn="l" defTabSz="114300"/>
                      <a:r>
                        <a:rPr lang="en-US" sz="700" b="1" baseline="0" dirty="0">
                          <a:solidFill>
                            <a:srgbClr val="FFC000"/>
                          </a:solidFill>
                          <a:latin typeface="Arial" panose="020B0604020202020204" pitchFamily="34" charset="0"/>
                          <a:cs typeface="Arial" panose="020B0604020202020204" pitchFamily="34" charset="0"/>
                        </a:rPr>
                        <a:t>Headers and text containers</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53340" marR="26670" marT="40005" marB="13335">
                    <a:solidFill>
                      <a:srgbClr val="010101"/>
                    </a:solidFill>
                  </a:tcPr>
                </a:tc>
                <a:extLst>
                  <a:ext uri="{0D108BD9-81ED-4DB2-BD59-A6C34878D82A}">
                    <a16:rowId xmlns:a16="http://schemas.microsoft.com/office/drawing/2014/main" val="10003"/>
                  </a:ext>
                </a:extLst>
              </a:tr>
              <a:tr h="1026414">
                <a:tc gridSpan="2">
                  <a:txBody>
                    <a:bodyPr/>
                    <a:lstStyle/>
                    <a:p>
                      <a:r>
                        <a:rPr lang="en-US" sz="700" b="1" dirty="0">
                          <a:solidFill>
                            <a:srgbClr val="FFC000"/>
                          </a:solidFill>
                          <a:latin typeface="Arial" panose="020B0604020202020204" pitchFamily="34" charset="0"/>
                          <a:cs typeface="Arial" panose="020B0604020202020204" pitchFamily="34" charset="0"/>
                        </a:rPr>
                        <a:t>Adding content to the poster</a:t>
                      </a:r>
                    </a:p>
                    <a:p>
                      <a:r>
                        <a:rPr lang="en-US" sz="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600" dirty="0">
                        <a:solidFill>
                          <a:srgbClr val="D9D9D9"/>
                        </a:solidFill>
                        <a:latin typeface="Arial" panose="020B0604020202020204" pitchFamily="34" charset="0"/>
                        <a:cs typeface="Arial" panose="020B0604020202020204" pitchFamily="34" charset="0"/>
                      </a:endParaRPr>
                    </a:p>
                  </a:txBody>
                  <a:tcPr marL="26670" marR="26670" marT="13335" marB="13335">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69348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53340" marR="26670" marT="40005" marB="13335">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668841">
                <a:tc gridSpan="2">
                  <a:txBody>
                    <a:bodyPr/>
                    <a:lstStyle/>
                    <a:p>
                      <a:endParaRPr lang="en-US" sz="600" dirty="0">
                        <a:solidFill>
                          <a:schemeClr val="bg1"/>
                        </a:solidFill>
                        <a:latin typeface="Arial" panose="020B0604020202020204" pitchFamily="34" charset="0"/>
                        <a:cs typeface="Arial" panose="020B0604020202020204" pitchFamily="34" charset="0"/>
                      </a:endParaRPr>
                    </a:p>
                  </a:txBody>
                  <a:tcPr marL="53340" marR="26670" marT="40005" marB="13335">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7341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600" noProof="0" dirty="0">
                          <a:solidFill>
                            <a:srgbClr val="D9D9D9"/>
                          </a:solidFill>
                          <a:latin typeface="Arial"/>
                          <a:cs typeface="Arial"/>
                        </a:rPr>
                        <a:t>Zoom in and look at your images at 100%-200% magnification. If they look clear, they will print well. </a:t>
                      </a:r>
                    </a:p>
                  </a:txBody>
                  <a:tcPr marL="53340" marR="26670" marT="40005" marB="13335">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9296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600" noProof="0" dirty="0">
                        <a:solidFill>
                          <a:schemeClr val="bg1"/>
                        </a:solidFill>
                        <a:latin typeface="Arial"/>
                        <a:cs typeface="Arial"/>
                      </a:endParaRPr>
                    </a:p>
                  </a:txBody>
                  <a:tcPr marL="53340" marR="26670" marT="40005" marB="13335">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62BB6AD9-A529-034D-88F1-1A9EB71824A1}"/>
              </a:ext>
            </a:extLst>
          </p:cNvPr>
          <p:cNvGrpSpPr/>
          <p:nvPr userDrawn="1"/>
        </p:nvGrpSpPr>
        <p:grpSpPr>
          <a:xfrm>
            <a:off x="-35817" y="-30007"/>
            <a:ext cx="12864420" cy="9646896"/>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0" y="32173891"/>
              <a:ext cx="2514600" cy="765693"/>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A5E11BB9-B60F-7545-8807-6EB6CC43735B}"/>
              </a:ext>
            </a:extLst>
          </p:cNvPr>
          <p:cNvGraphicFramePr>
            <a:graphicFrameLocks noGrp="1"/>
          </p:cNvGraphicFramePr>
          <p:nvPr userDrawn="1">
            <p:extLst>
              <p:ext uri="{D42A27DB-BD31-4B8C-83A1-F6EECF244321}">
                <p14:modId xmlns:p14="http://schemas.microsoft.com/office/powerpoint/2010/main" val="939659221"/>
              </p:ext>
            </p:extLst>
          </p:nvPr>
        </p:nvGraphicFramePr>
        <p:xfrm>
          <a:off x="13036108" y="-24718"/>
          <a:ext cx="2750472" cy="10393096"/>
        </p:xfrm>
        <a:graphic>
          <a:graphicData uri="http://schemas.openxmlformats.org/drawingml/2006/table">
            <a:tbl>
              <a:tblPr firstRow="1" bandRow="1">
                <a:tableStyleId>{5C22544A-7EE6-4342-B048-85BDC9FD1C3A}</a:tableStyleId>
              </a:tblPr>
              <a:tblGrid>
                <a:gridCol w="975285">
                  <a:extLst>
                    <a:ext uri="{9D8B030D-6E8A-4147-A177-3AD203B41FA5}">
                      <a16:colId xmlns:a16="http://schemas.microsoft.com/office/drawing/2014/main" val="20000"/>
                    </a:ext>
                  </a:extLst>
                </a:gridCol>
                <a:gridCol w="402955">
                  <a:extLst>
                    <a:ext uri="{9D8B030D-6E8A-4147-A177-3AD203B41FA5}">
                      <a16:colId xmlns:a16="http://schemas.microsoft.com/office/drawing/2014/main" val="997673227"/>
                    </a:ext>
                  </a:extLst>
                </a:gridCol>
                <a:gridCol w="1372232">
                  <a:extLst>
                    <a:ext uri="{9D8B030D-6E8A-4147-A177-3AD203B41FA5}">
                      <a16:colId xmlns:a16="http://schemas.microsoft.com/office/drawing/2014/main" val="4164475170"/>
                    </a:ext>
                  </a:extLst>
                </a:gridCol>
              </a:tblGrid>
              <a:tr h="5122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200" b="0" spc="600" dirty="0">
                          <a:solidFill>
                            <a:srgbClr val="1F3A4E"/>
                          </a:solidFill>
                          <a:latin typeface="Arial Black" panose="020B0A04020102020204" pitchFamily="34" charset="0"/>
                        </a:rPr>
                        <a:t>QUICK START GUIDE</a:t>
                      </a:r>
                      <a:br>
                        <a:rPr lang="en-US" sz="1200" b="0" spc="600" dirty="0">
                          <a:solidFill>
                            <a:srgbClr val="1F3A4E"/>
                          </a:solidFill>
                          <a:latin typeface="Arial Black" panose="020B0A04020102020204" pitchFamily="34" charset="0"/>
                        </a:rPr>
                      </a:br>
                      <a:r>
                        <a:rPr lang="en-US" sz="900" b="1" spc="0" dirty="0">
                          <a:solidFill>
                            <a:srgbClr val="FF0000"/>
                          </a:solidFill>
                          <a:latin typeface="Trebuchet MS" pitchFamily="34" charset="0"/>
                        </a:rPr>
                        <a:t>(THIS SIDEBAR WILL NOT PRINT)</a:t>
                      </a:r>
                      <a:endParaRPr lang="en-US" sz="1200" b="1" spc="600" dirty="0">
                        <a:solidFill>
                          <a:schemeClr val="bg1"/>
                        </a:solidFill>
                        <a:latin typeface="Trebuchet MS" pitchFamily="34" charset="0"/>
                      </a:endParaRPr>
                    </a:p>
                  </a:txBody>
                  <a:tcPr marL="53340" marR="26670" marT="40005" marB="1333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22571">
                <a:tc gridSpan="3">
                  <a:txBody>
                    <a:bodyPr/>
                    <a:lstStyle/>
                    <a:p>
                      <a:pPr algn="l"/>
                      <a:r>
                        <a:rPr lang="en-US" sz="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7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700" dirty="0">
                        <a:solidFill>
                          <a:srgbClr val="FFC000"/>
                        </a:solidFill>
                      </a:endParaRP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53340" marR="26670" marT="40005" marB="13335">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1069751">
                <a:tc gridSpan="3">
                  <a:txBody>
                    <a:bodyPr/>
                    <a:lstStyle/>
                    <a:p>
                      <a:r>
                        <a:rPr lang="en-US" sz="800" b="1" dirty="0">
                          <a:solidFill>
                            <a:srgbClr val="FFC000"/>
                          </a:solidFill>
                          <a:latin typeface="Arial" panose="020B0604020202020204" pitchFamily="34" charset="0"/>
                          <a:cs typeface="Arial" panose="020B0604020202020204" pitchFamily="34" charset="0"/>
                        </a:rPr>
                        <a:t>How to change the column layout configuration</a:t>
                      </a:r>
                    </a:p>
                    <a:p>
                      <a:r>
                        <a:rPr lang="en-US" sz="7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700" dirty="0">
                          <a:solidFill>
                            <a:srgbClr val="D9D9D9"/>
                          </a:solidFill>
                          <a:latin typeface="Arial" panose="020B0604020202020204" pitchFamily="34" charset="0"/>
                          <a:cs typeface="Arial" panose="020B0604020202020204" pitchFamily="34" charset="0"/>
                        </a:rPr>
                        <a:t>You can see a tutorial here: </a:t>
                      </a:r>
                      <a:r>
                        <a:rPr lang="en-US" sz="700" u="sng" dirty="0">
                          <a:solidFill>
                            <a:srgbClr val="FFC000"/>
                          </a:solidFill>
                          <a:latin typeface="Arial" panose="020B0604020202020204" pitchFamily="34" charset="0"/>
                          <a:cs typeface="Arial" panose="020B0604020202020204" pitchFamily="34" charset="0"/>
                        </a:rPr>
                        <a:t>https://</a:t>
                      </a:r>
                      <a:r>
                        <a:rPr lang="en-US" sz="700" u="sng" dirty="0" err="1">
                          <a:solidFill>
                            <a:srgbClr val="FFC000"/>
                          </a:solidFill>
                          <a:latin typeface="Arial" panose="020B0604020202020204" pitchFamily="34" charset="0"/>
                          <a:cs typeface="Arial" panose="020B0604020202020204" pitchFamily="34" charset="0"/>
                        </a:rPr>
                        <a:t>www.posterpresentations.com</a:t>
                      </a:r>
                      <a:r>
                        <a:rPr lang="en-US" sz="700" u="sng" dirty="0">
                          <a:solidFill>
                            <a:srgbClr val="FFC000"/>
                          </a:solidFill>
                          <a:latin typeface="Arial" panose="020B0604020202020204" pitchFamily="34" charset="0"/>
                          <a:cs typeface="Arial" panose="020B0604020202020204" pitchFamily="34" charset="0"/>
                        </a:rPr>
                        <a:t>/how-to-change-the-column-</a:t>
                      </a:r>
                      <a:r>
                        <a:rPr lang="en-US" sz="700" u="sng" dirty="0" err="1">
                          <a:solidFill>
                            <a:srgbClr val="FFC000"/>
                          </a:solidFill>
                          <a:latin typeface="Arial" panose="020B0604020202020204" pitchFamily="34" charset="0"/>
                          <a:cs typeface="Arial" panose="020B0604020202020204" pitchFamily="34" charset="0"/>
                        </a:rPr>
                        <a:t>configuration.html</a:t>
                      </a:r>
                      <a:endParaRPr lang="en-US" sz="700" u="sng" dirty="0">
                        <a:solidFill>
                          <a:srgbClr val="FFC000"/>
                        </a:solidFill>
                      </a:endParaRPr>
                    </a:p>
                  </a:txBody>
                  <a:tcPr marL="53340" marR="26670" marT="40005" marB="13335">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5099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panose="020B0604020202020204" pitchFamily="34" charset="0"/>
                          <a:cs typeface="Arial" panose="020B0604020202020204" pitchFamily="34" charset="0"/>
                        </a:rPr>
                        <a:t>The Quick Start</a:t>
                      </a:r>
                      <a:r>
                        <a:rPr lang="en-US" sz="700" baseline="0" noProof="0" dirty="0">
                          <a:solidFill>
                            <a:srgbClr val="D9D9D9"/>
                          </a:solidFill>
                          <a:latin typeface="Arial" panose="020B0604020202020204" pitchFamily="34" charset="0"/>
                          <a:cs typeface="Arial" panose="020B0604020202020204" pitchFamily="34" charset="0"/>
                        </a:rPr>
                        <a:t> Guides</a:t>
                      </a:r>
                      <a:r>
                        <a:rPr lang="en-US" sz="700" noProof="0" dirty="0">
                          <a:solidFill>
                            <a:srgbClr val="D9D9D9"/>
                          </a:solidFill>
                          <a:latin typeface="Arial" panose="020B0604020202020204" pitchFamily="34" charset="0"/>
                          <a:cs typeface="Arial" panose="020B0604020202020204" pitchFamily="34" charset="0"/>
                        </a:rPr>
                        <a:t> </a:t>
                      </a:r>
                      <a:r>
                        <a:rPr lang="en-US" sz="700" u="sng" noProof="0" dirty="0">
                          <a:solidFill>
                            <a:srgbClr val="D9D9D9"/>
                          </a:solidFill>
                          <a:latin typeface="Arial" panose="020B0604020202020204" pitchFamily="34" charset="0"/>
                          <a:cs typeface="Arial" panose="020B0604020202020204" pitchFamily="34" charset="0"/>
                        </a:rPr>
                        <a:t>are outside the template’s printable area</a:t>
                      </a:r>
                      <a:r>
                        <a:rPr lang="en-US" sz="700" noProof="0" dirty="0">
                          <a:solidFill>
                            <a:srgbClr val="D9D9D9"/>
                          </a:solidFill>
                          <a:latin typeface="Arial" panose="020B0604020202020204" pitchFamily="34" charset="0"/>
                          <a:cs typeface="Arial" panose="020B0604020202020204" pitchFamily="34" charset="0"/>
                        </a:rPr>
                        <a:t> and they will not be on the printed poster</a:t>
                      </a:r>
                      <a:r>
                        <a:rPr lang="en-US" sz="7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To hide the guides click on the </a:t>
                      </a:r>
                      <a:r>
                        <a:rPr lang="en-US" sz="700" b="1" baseline="0" noProof="0" dirty="0">
                          <a:solidFill>
                            <a:srgbClr val="D9D9D9"/>
                          </a:solidFill>
                          <a:latin typeface="Arial" panose="020B0604020202020204" pitchFamily="34" charset="0"/>
                          <a:cs typeface="Arial" panose="020B0604020202020204" pitchFamily="34" charset="0"/>
                        </a:rPr>
                        <a:t>Home</a:t>
                      </a:r>
                      <a:r>
                        <a:rPr lang="en-US" sz="7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700" b="1"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700" b="1" baseline="0" noProof="0" dirty="0">
                          <a:solidFill>
                            <a:srgbClr val="D9D9D9"/>
                          </a:solidFill>
                          <a:latin typeface="Arial" panose="020B0604020202020204" pitchFamily="34" charset="0"/>
                          <a:cs typeface="Arial" panose="020B0604020202020204" pitchFamily="34" charset="0"/>
                        </a:rPr>
                        <a:t>Without Guides </a:t>
                      </a:r>
                      <a:r>
                        <a:rPr lang="en-US" sz="700" b="0"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a:t>
                      </a:r>
                      <a:endParaRPr lang="en-US" sz="7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extLst>
                  <a:ext uri="{0D108BD9-81ED-4DB2-BD59-A6C34878D82A}">
                    <a16:rowId xmlns:a16="http://schemas.microsoft.com/office/drawing/2014/main" val="10005"/>
                  </a:ext>
                </a:extLst>
              </a:tr>
              <a:tr h="8424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102916">
                <a:tc gridSpan="2">
                  <a:txBody>
                    <a:bodyPr/>
                    <a:lstStyle/>
                    <a:p>
                      <a:r>
                        <a:rPr lang="en-US" sz="800" b="1" dirty="0">
                          <a:solidFill>
                            <a:srgbClr val="FFC000"/>
                          </a:solidFill>
                          <a:latin typeface="Arial" panose="020B0604020202020204" pitchFamily="34" charset="0"/>
                          <a:cs typeface="Arial" panose="020B0604020202020204" pitchFamily="34" charset="0"/>
                        </a:rPr>
                        <a:t>How to</a:t>
                      </a:r>
                      <a:r>
                        <a:rPr lang="en-US" sz="800" b="1" baseline="0" dirty="0">
                          <a:solidFill>
                            <a:srgbClr val="FFC000"/>
                          </a:solidFill>
                          <a:latin typeface="Arial" panose="020B0604020202020204" pitchFamily="34" charset="0"/>
                          <a:cs typeface="Arial" panose="020B0604020202020204" pitchFamily="34" charset="0"/>
                        </a:rPr>
                        <a:t> preview your poster prior to printing</a:t>
                      </a:r>
                      <a:endParaRPr lang="en-US" sz="800" b="1" dirty="0">
                        <a:solidFill>
                          <a:srgbClr val="FFC000"/>
                        </a:solidFill>
                        <a:latin typeface="Arial" panose="020B0604020202020204" pitchFamily="34" charset="0"/>
                        <a:cs typeface="Arial" panose="020B0604020202020204" pitchFamily="34" charset="0"/>
                      </a:endParaRPr>
                    </a:p>
                    <a:p>
                      <a:r>
                        <a:rPr lang="en-US" sz="700" dirty="0">
                          <a:solidFill>
                            <a:srgbClr val="D9D9D9"/>
                          </a:solidFill>
                          <a:latin typeface="Arial" panose="020B0604020202020204" pitchFamily="34" charset="0"/>
                          <a:cs typeface="Arial" panose="020B0604020202020204" pitchFamily="34" charset="0"/>
                        </a:rPr>
                        <a:t>You can preview your poster at any time by pressing the </a:t>
                      </a:r>
                      <a:r>
                        <a:rPr lang="en-US" sz="700" dirty="0">
                          <a:solidFill>
                            <a:srgbClr val="FFC000"/>
                          </a:solidFill>
                          <a:latin typeface="Arial" panose="020B0604020202020204" pitchFamily="34" charset="0"/>
                          <a:cs typeface="Arial" panose="020B0604020202020204" pitchFamily="34" charset="0"/>
                        </a:rPr>
                        <a:t>F5 key</a:t>
                      </a:r>
                      <a:r>
                        <a:rPr lang="en-US" sz="7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700" dirty="0">
                          <a:solidFill>
                            <a:srgbClr val="FFC000"/>
                          </a:solidFill>
                          <a:latin typeface="Arial" panose="020B0604020202020204" pitchFamily="34" charset="0"/>
                          <a:cs typeface="Arial" panose="020B0604020202020204" pitchFamily="34" charset="0"/>
                        </a:rPr>
                        <a:t>ESC key </a:t>
                      </a:r>
                      <a:r>
                        <a:rPr lang="en-US" sz="700" dirty="0">
                          <a:solidFill>
                            <a:srgbClr val="D9D9D9"/>
                          </a:solidFill>
                          <a:latin typeface="Arial" panose="020B0604020202020204" pitchFamily="34" charset="0"/>
                          <a:cs typeface="Arial" panose="020B0604020202020204" pitchFamily="34" charset="0"/>
                        </a:rPr>
                        <a:t>to exit Preview.</a:t>
                      </a:r>
                    </a:p>
                  </a:txBody>
                  <a:tcPr marL="53340" marR="26670" marT="40005" marB="13335">
                    <a:solidFill>
                      <a:srgbClr val="010101"/>
                    </a:solidFill>
                  </a:tcPr>
                </a:tc>
                <a:tc hMerge="1">
                  <a:txBody>
                    <a:bodyPr/>
                    <a:lstStyle/>
                    <a:p>
                      <a:endParaRPr lang="en-US"/>
                    </a:p>
                  </a:txBody>
                  <a:tcPr/>
                </a:tc>
                <a:tc>
                  <a:txBody>
                    <a:bodyPr/>
                    <a:lstStyle/>
                    <a:p>
                      <a:pPr algn="ctr"/>
                      <a:r>
                        <a:rPr lang="en-US" sz="3400" b="1" dirty="0">
                          <a:solidFill>
                            <a:srgbClr val="D9D9D9"/>
                          </a:solidFill>
                          <a:latin typeface="Arial" panose="020B0604020202020204" pitchFamily="34" charset="0"/>
                          <a:cs typeface="Arial" panose="020B0604020202020204" pitchFamily="34" charset="0"/>
                        </a:rPr>
                        <a:t>F5</a:t>
                      </a:r>
                      <a:r>
                        <a:rPr lang="en-US" sz="700" baseline="0" dirty="0">
                          <a:solidFill>
                            <a:srgbClr val="D9D9D9"/>
                          </a:solidFill>
                          <a:latin typeface="Arial" panose="020B0604020202020204" pitchFamily="34" charset="0"/>
                          <a:cs typeface="Arial" panose="020B0604020202020204" pitchFamily="34" charset="0"/>
                        </a:rPr>
                        <a:t> </a:t>
                      </a:r>
                      <a:endParaRPr lang="en-US" sz="700" dirty="0"/>
                    </a:p>
                  </a:txBody>
                  <a:tcPr marL="53340" marR="26670" marT="40005" marB="13335" anchor="ctr">
                    <a:solidFill>
                      <a:schemeClr val="tx1">
                        <a:lumMod val="95000"/>
                        <a:lumOff val="5000"/>
                      </a:schemeClr>
                    </a:solidFill>
                  </a:tcPr>
                </a:tc>
                <a:extLst>
                  <a:ext uri="{0D108BD9-81ED-4DB2-BD59-A6C34878D82A}">
                    <a16:rowId xmlns:a16="http://schemas.microsoft.com/office/drawing/2014/main" val="10006"/>
                  </a:ext>
                </a:extLst>
              </a:tr>
              <a:tr h="165491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a:cs typeface="Arial"/>
                        </a:rPr>
                        <a:t>When you are ready to have your poster printed go online to </a:t>
                      </a:r>
                      <a:r>
                        <a:rPr lang="en-US" sz="700" noProof="0" dirty="0" err="1">
                          <a:solidFill>
                            <a:srgbClr val="FFC000"/>
                          </a:solidFill>
                          <a:latin typeface="Arial"/>
                          <a:cs typeface="Arial"/>
                        </a:rPr>
                        <a:t>PosterPresentations.com</a:t>
                      </a:r>
                      <a:r>
                        <a:rPr lang="en-US" sz="700" noProof="0" dirty="0">
                          <a:solidFill>
                            <a:srgbClr val="D9D9D9"/>
                          </a:solidFill>
                          <a:latin typeface="Arial"/>
                          <a:cs typeface="Arial"/>
                        </a:rPr>
                        <a:t> and click on the "</a:t>
                      </a:r>
                      <a:r>
                        <a:rPr lang="en-US" sz="700" noProof="0" dirty="0">
                          <a:solidFill>
                            <a:srgbClr val="FFC000"/>
                          </a:solidFill>
                          <a:latin typeface="Arial"/>
                          <a:cs typeface="Arial"/>
                        </a:rPr>
                        <a:t>Order Your Poster</a:t>
                      </a:r>
                      <a:r>
                        <a:rPr lang="en-US" sz="7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700" noProof="0" dirty="0">
                          <a:solidFill>
                            <a:srgbClr val="D9D9D9"/>
                          </a:solidFill>
                          <a:latin typeface="Arial"/>
                          <a:cs typeface="Arial"/>
                        </a:rPr>
                      </a:br>
                      <a:r>
                        <a:rPr lang="en-US" sz="700" noProof="0" dirty="0">
                          <a:solidFill>
                            <a:srgbClr val="D9D9D9"/>
                          </a:solidFill>
                          <a:latin typeface="Arial"/>
                          <a:cs typeface="Arial"/>
                        </a:rPr>
                        <a:t>Go to </a:t>
                      </a:r>
                      <a:r>
                        <a:rPr lang="en-US" sz="700" noProof="0" dirty="0" err="1">
                          <a:solidFill>
                            <a:srgbClr val="FFC000"/>
                          </a:solidFill>
                          <a:latin typeface="Arial"/>
                          <a:cs typeface="Arial"/>
                        </a:rPr>
                        <a:t>PosterPresentations.com</a:t>
                      </a:r>
                      <a:r>
                        <a:rPr lang="en-US" sz="700" noProof="0" dirty="0">
                          <a:solidFill>
                            <a:srgbClr val="D9D9D9"/>
                          </a:solidFill>
                          <a:latin typeface="Arial"/>
                          <a:cs typeface="Arial"/>
                        </a:rPr>
                        <a:t> for more information.</a:t>
                      </a:r>
                    </a:p>
                  </a:txBody>
                  <a:tcPr marL="53340" marR="26670" marT="40005" marB="1333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95144">
                <a:tc gridSpan="3">
                  <a:txBody>
                    <a:bodyPr/>
                    <a:lstStyle/>
                    <a:p>
                      <a:endParaRPr lang="en-US" sz="700" dirty="0">
                        <a:solidFill>
                          <a:srgbClr val="1F3A4E"/>
                        </a:solidFill>
                      </a:endParaRPr>
                    </a:p>
                  </a:txBody>
                  <a:tcPr marL="53340" marR="26670" marT="40005" marB="13335">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936893">
                <a:tc>
                  <a:txBody>
                    <a:bodyPr/>
                    <a:lstStyle/>
                    <a:p>
                      <a:pPr>
                        <a:lnSpc>
                          <a:spcPts val="2600"/>
                        </a:lnSpc>
                      </a:pPr>
                      <a:r>
                        <a:rPr lang="en-US" sz="600" dirty="0">
                          <a:solidFill>
                            <a:schemeClr val="bg1">
                              <a:lumMod val="85000"/>
                            </a:schemeClr>
                          </a:solidFill>
                          <a:latin typeface="Arial"/>
                          <a:cs typeface="Arial"/>
                        </a:rPr>
                        <a:t>© 2019</a:t>
                      </a:r>
                      <a:r>
                        <a:rPr lang="en-US" sz="600" baseline="0" dirty="0">
                          <a:solidFill>
                            <a:schemeClr val="bg1">
                              <a:lumMod val="85000"/>
                            </a:schemeClr>
                          </a:solidFill>
                          <a:latin typeface="Arial"/>
                          <a:cs typeface="Arial"/>
                        </a:rPr>
                        <a:t> </a:t>
                      </a:r>
                      <a:r>
                        <a:rPr lang="en-US" sz="600" dirty="0" err="1">
                          <a:solidFill>
                            <a:schemeClr val="bg1">
                              <a:lumMod val="85000"/>
                            </a:schemeClr>
                          </a:solidFill>
                          <a:latin typeface="Arial"/>
                          <a:cs typeface="Arial"/>
                        </a:rPr>
                        <a:t>PosterPresentations.com</a:t>
                      </a:r>
                      <a:br>
                        <a:rPr lang="en-US" sz="600" dirty="0">
                          <a:solidFill>
                            <a:schemeClr val="bg1">
                              <a:lumMod val="85000"/>
                            </a:schemeClr>
                          </a:solidFill>
                          <a:latin typeface="Arial"/>
                          <a:cs typeface="Arial"/>
                        </a:rPr>
                      </a:br>
                      <a:r>
                        <a:rPr lang="en-US" sz="600" dirty="0">
                          <a:solidFill>
                            <a:schemeClr val="bg1">
                              <a:lumMod val="85000"/>
                            </a:schemeClr>
                          </a:solidFill>
                          <a:latin typeface="Arial"/>
                          <a:cs typeface="Arial"/>
                        </a:rPr>
                        <a:t>2117 Fourth Street ,</a:t>
                      </a:r>
                      <a:r>
                        <a:rPr lang="en-US" sz="600" baseline="0" dirty="0">
                          <a:solidFill>
                            <a:schemeClr val="bg1">
                              <a:lumMod val="85000"/>
                            </a:schemeClr>
                          </a:solidFill>
                          <a:latin typeface="Arial"/>
                          <a:cs typeface="Arial"/>
                        </a:rPr>
                        <a:t> STE C        </a:t>
                      </a:r>
                    </a:p>
                    <a:p>
                      <a:pPr>
                        <a:lnSpc>
                          <a:spcPts val="2600"/>
                        </a:lnSpc>
                      </a:pPr>
                      <a:r>
                        <a:rPr lang="en-US" sz="600" baseline="0" dirty="0">
                          <a:solidFill>
                            <a:schemeClr val="bg1">
                              <a:lumMod val="85000"/>
                            </a:schemeClr>
                          </a:solidFill>
                          <a:latin typeface="Arial"/>
                          <a:cs typeface="Arial"/>
                        </a:rPr>
                        <a:t>Berkeley CA 94710 USA</a:t>
                      </a:r>
                      <a:endParaRPr lang="en-US" sz="600" dirty="0">
                        <a:solidFill>
                          <a:schemeClr val="bg1">
                            <a:lumMod val="85000"/>
                          </a:schemeClr>
                        </a:solidFill>
                        <a:latin typeface="Arial"/>
                        <a:cs typeface="Arial"/>
                      </a:endParaRPr>
                    </a:p>
                  </a:txBody>
                  <a:tcPr marL="53340" marR="26670" marT="40005" marB="13335">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dirty="0">
                          <a:solidFill>
                            <a:srgbClr val="D0D0D0"/>
                          </a:solidFill>
                          <a:latin typeface="Arial"/>
                          <a:cs typeface="Arial"/>
                        </a:rPr>
                        <a:t>For complete tutorials</a:t>
                      </a:r>
                      <a:r>
                        <a:rPr lang="en-US" sz="7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500" b="1" dirty="0">
                          <a:solidFill>
                            <a:srgbClr val="FFC000"/>
                          </a:solidFill>
                          <a:latin typeface="Arial"/>
                          <a:cs typeface="Arial"/>
                        </a:rPr>
                        <a:t>https://</a:t>
                      </a:r>
                      <a:r>
                        <a:rPr lang="en-US" sz="500" b="1" dirty="0" err="1">
                          <a:solidFill>
                            <a:srgbClr val="FFC000"/>
                          </a:solidFill>
                          <a:latin typeface="Arial"/>
                          <a:cs typeface="Arial"/>
                        </a:rPr>
                        <a:t>www.posterpresentations.com</a:t>
                      </a:r>
                      <a:r>
                        <a:rPr lang="en-US" sz="500" b="1" dirty="0">
                          <a:solidFill>
                            <a:srgbClr val="FFC000"/>
                          </a:solidFill>
                          <a:latin typeface="Arial"/>
                          <a:cs typeface="Arial"/>
                        </a:rPr>
                        <a:t>/</a:t>
                      </a:r>
                      <a:r>
                        <a:rPr lang="en-US" sz="500" b="1" dirty="0" err="1">
                          <a:solidFill>
                            <a:srgbClr val="FFC000"/>
                          </a:solidFill>
                          <a:latin typeface="Arial"/>
                          <a:cs typeface="Arial"/>
                        </a:rPr>
                        <a:t>helpdesk.html</a:t>
                      </a:r>
                      <a:endParaRPr lang="en-US" sz="500" dirty="0">
                        <a:solidFill>
                          <a:schemeClr val="bg1">
                            <a:lumMod val="85000"/>
                          </a:schemeClr>
                        </a:solidFill>
                        <a:latin typeface="Arial"/>
                        <a:cs typeface="Arial"/>
                      </a:endParaRPr>
                    </a:p>
                  </a:txBody>
                  <a:tcPr marL="53340" marR="26670" marT="40005" marB="1333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1280242" rtl="0" eaLnBrk="1" latinLnBrk="0" hangingPunct="1">
        <a:spcBef>
          <a:spcPct val="0"/>
        </a:spcBef>
        <a:buNone/>
        <a:defRPr sz="2567" kern="1200">
          <a:solidFill>
            <a:schemeClr val="bg1"/>
          </a:solidFill>
          <a:latin typeface="Trebuchet MS" pitchFamily="34" charset="0"/>
          <a:ea typeface="+mj-ea"/>
          <a:cs typeface="+mj-cs"/>
        </a:defRPr>
      </a:lvl1pPr>
    </p:titleStyle>
    <p:bodyStyle>
      <a:lvl1pPr marL="480091" indent="-480091" algn="l" defTabSz="1280242" rtl="0" eaLnBrk="1" latinLnBrk="0" hangingPunct="1">
        <a:spcBef>
          <a:spcPct val="20000"/>
        </a:spcBef>
        <a:buFont typeface="Arial" pitchFamily="34" charset="0"/>
        <a:buChar char="•"/>
        <a:defRPr sz="4492" kern="1200">
          <a:solidFill>
            <a:schemeClr val="tx1"/>
          </a:solidFill>
          <a:latin typeface="+mn-lt"/>
          <a:ea typeface="+mn-ea"/>
          <a:cs typeface="+mn-cs"/>
        </a:defRPr>
      </a:lvl1pPr>
      <a:lvl2pPr marL="1040197" indent="-400076" algn="l" defTabSz="1280242" rtl="0" eaLnBrk="1" latinLnBrk="0" hangingPunct="1">
        <a:spcBef>
          <a:spcPct val="20000"/>
        </a:spcBef>
        <a:buFont typeface="Arial" pitchFamily="34" charset="0"/>
        <a:buChar char="–"/>
        <a:defRPr sz="3938" kern="1200">
          <a:solidFill>
            <a:schemeClr val="tx1"/>
          </a:solidFill>
          <a:latin typeface="+mn-lt"/>
          <a:ea typeface="+mn-ea"/>
          <a:cs typeface="+mn-cs"/>
        </a:defRPr>
      </a:lvl2pPr>
      <a:lvl3pPr marL="1600303" indent="-320061" algn="l" defTabSz="1280242" rtl="0" eaLnBrk="1" latinLnBrk="0" hangingPunct="1">
        <a:spcBef>
          <a:spcPct val="20000"/>
        </a:spcBef>
        <a:buFont typeface="Arial" pitchFamily="34" charset="0"/>
        <a:buChar char="•"/>
        <a:defRPr sz="3384" kern="1200">
          <a:solidFill>
            <a:schemeClr val="tx1"/>
          </a:solidFill>
          <a:latin typeface="+mn-lt"/>
          <a:ea typeface="+mn-ea"/>
          <a:cs typeface="+mn-cs"/>
        </a:defRPr>
      </a:lvl3pPr>
      <a:lvl4pPr marL="2240424"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545"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666"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787"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909"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1030"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242" rtl="0" eaLnBrk="1" latinLnBrk="0" hangingPunct="1">
        <a:defRPr sz="2509" kern="1200">
          <a:solidFill>
            <a:schemeClr val="tx1"/>
          </a:solidFill>
          <a:latin typeface="+mn-lt"/>
          <a:ea typeface="+mn-ea"/>
          <a:cs typeface="+mn-cs"/>
        </a:defRPr>
      </a:lvl1pPr>
      <a:lvl2pPr marL="640121" algn="l" defTabSz="1280242" rtl="0" eaLnBrk="1" latinLnBrk="0" hangingPunct="1">
        <a:defRPr sz="2509" kern="1200">
          <a:solidFill>
            <a:schemeClr val="tx1"/>
          </a:solidFill>
          <a:latin typeface="+mn-lt"/>
          <a:ea typeface="+mn-ea"/>
          <a:cs typeface="+mn-cs"/>
        </a:defRPr>
      </a:lvl2pPr>
      <a:lvl3pPr marL="1280242" algn="l" defTabSz="1280242" rtl="0" eaLnBrk="1" latinLnBrk="0" hangingPunct="1">
        <a:defRPr sz="2509" kern="1200">
          <a:solidFill>
            <a:schemeClr val="tx1"/>
          </a:solidFill>
          <a:latin typeface="+mn-lt"/>
          <a:ea typeface="+mn-ea"/>
          <a:cs typeface="+mn-cs"/>
        </a:defRPr>
      </a:lvl3pPr>
      <a:lvl4pPr marL="1920363" algn="l" defTabSz="1280242" rtl="0" eaLnBrk="1" latinLnBrk="0" hangingPunct="1">
        <a:defRPr sz="2509" kern="1200">
          <a:solidFill>
            <a:schemeClr val="tx1"/>
          </a:solidFill>
          <a:latin typeface="+mn-lt"/>
          <a:ea typeface="+mn-ea"/>
          <a:cs typeface="+mn-cs"/>
        </a:defRPr>
      </a:lvl4pPr>
      <a:lvl5pPr marL="2560485" algn="l" defTabSz="1280242" rtl="0" eaLnBrk="1" latinLnBrk="0" hangingPunct="1">
        <a:defRPr sz="2509" kern="1200">
          <a:solidFill>
            <a:schemeClr val="tx1"/>
          </a:solidFill>
          <a:latin typeface="+mn-lt"/>
          <a:ea typeface="+mn-ea"/>
          <a:cs typeface="+mn-cs"/>
        </a:defRPr>
      </a:lvl5pPr>
      <a:lvl6pPr marL="3200606" algn="l" defTabSz="1280242" rtl="0" eaLnBrk="1" latinLnBrk="0" hangingPunct="1">
        <a:defRPr sz="2509" kern="1200">
          <a:solidFill>
            <a:schemeClr val="tx1"/>
          </a:solidFill>
          <a:latin typeface="+mn-lt"/>
          <a:ea typeface="+mn-ea"/>
          <a:cs typeface="+mn-cs"/>
        </a:defRPr>
      </a:lvl6pPr>
      <a:lvl7pPr marL="3840727" algn="l" defTabSz="1280242" rtl="0" eaLnBrk="1" latinLnBrk="0" hangingPunct="1">
        <a:defRPr sz="2509" kern="1200">
          <a:solidFill>
            <a:schemeClr val="tx1"/>
          </a:solidFill>
          <a:latin typeface="+mn-lt"/>
          <a:ea typeface="+mn-ea"/>
          <a:cs typeface="+mn-cs"/>
        </a:defRPr>
      </a:lvl7pPr>
      <a:lvl8pPr marL="4480848" algn="l" defTabSz="1280242" rtl="0" eaLnBrk="1" latinLnBrk="0" hangingPunct="1">
        <a:defRPr sz="2509" kern="1200">
          <a:solidFill>
            <a:schemeClr val="tx1"/>
          </a:solidFill>
          <a:latin typeface="+mn-lt"/>
          <a:ea typeface="+mn-ea"/>
          <a:cs typeface="+mn-cs"/>
        </a:defRPr>
      </a:lvl8pPr>
      <a:lvl9pPr marL="5120969" algn="l" defTabSz="1280242" rtl="0" eaLnBrk="1" latinLnBrk="0" hangingPunct="1">
        <a:defRPr sz="250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6D667-FB84-4CD1-847B-6CF1AF6CDCA9}"/>
              </a:ext>
            </a:extLst>
          </p:cNvPr>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1118BC-BB3B-4665-BF7C-27AEC31BB7A4}"/>
              </a:ext>
            </a:extLst>
          </p:cNvPr>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3576AB-DA70-4A79-BE30-99E7E2284DB4}"/>
              </a:ext>
            </a:extLst>
          </p:cNvPr>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60">
                <a:solidFill>
                  <a:schemeClr val="tx1">
                    <a:tint val="75000"/>
                  </a:schemeClr>
                </a:solidFill>
              </a:defRPr>
            </a:lvl1pPr>
          </a:lstStyle>
          <a:p>
            <a:fld id="{6CC971FD-B3A6-42A6-B336-22605D7CC753}" type="datetimeFigureOut">
              <a:rPr lang="en-GB" smtClean="0"/>
              <a:t>12/04/2020</a:t>
            </a:fld>
            <a:endParaRPr lang="en-GB"/>
          </a:p>
        </p:txBody>
      </p:sp>
      <p:sp>
        <p:nvSpPr>
          <p:cNvPr id="5" name="Footer Placeholder 4">
            <a:extLst>
              <a:ext uri="{FF2B5EF4-FFF2-40B4-BE49-F238E27FC236}">
                <a16:creationId xmlns:a16="http://schemas.microsoft.com/office/drawing/2014/main" id="{AEF6BEFF-5045-471A-93D7-C6D343D6E658}"/>
              </a:ext>
            </a:extLst>
          </p:cNvPr>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53ED18-3B29-4C31-B3B4-5AC14EDA789C}"/>
              </a:ext>
            </a:extLst>
          </p:cNvPr>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60">
                <a:solidFill>
                  <a:schemeClr val="tx1">
                    <a:tint val="75000"/>
                  </a:schemeClr>
                </a:solidFill>
              </a:defRPr>
            </a:lvl1pPr>
          </a:lstStyle>
          <a:p>
            <a:fld id="{50926C87-7DE7-44C1-A13C-CA60D97874F8}" type="slidenum">
              <a:rPr lang="en-GB" smtClean="0"/>
              <a:t>‹#›</a:t>
            </a:fld>
            <a:endParaRPr lang="en-GB"/>
          </a:p>
        </p:txBody>
      </p:sp>
      <p:sp>
        <p:nvSpPr>
          <p:cNvPr id="7" name="Text Box 14">
            <a:extLst>
              <a:ext uri="{FF2B5EF4-FFF2-40B4-BE49-F238E27FC236}">
                <a16:creationId xmlns:a16="http://schemas.microsoft.com/office/drawing/2014/main" id="{12A68F01-C0A0-4610-9BE2-A59B1AEA827F}"/>
              </a:ext>
            </a:extLst>
          </p:cNvPr>
          <p:cNvSpPr txBox="1">
            <a:spLocks noChangeArrowheads="1"/>
          </p:cNvSpPr>
          <p:nvPr userDrawn="1"/>
        </p:nvSpPr>
        <p:spPr bwMode="auto">
          <a:xfrm>
            <a:off x="467799" y="9384052"/>
            <a:ext cx="733425" cy="105485"/>
          </a:xfrm>
          <a:prstGeom prst="rect">
            <a:avLst/>
          </a:prstGeom>
          <a:noFill/>
          <a:ln w="9525">
            <a:noFill/>
            <a:miter lim="800000"/>
            <a:headEnd/>
            <a:tailEnd/>
          </a:ln>
          <a:effectLst/>
        </p:spPr>
        <p:txBody>
          <a:bodyPr lIns="26618" tIns="13307" rIns="26618" bIns="13307">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247D3E43-B177-4B86-8F1E-140E38657E52}"/>
              </a:ext>
            </a:extLst>
          </p:cNvPr>
          <p:cNvGrpSpPr/>
          <p:nvPr userDrawn="1"/>
        </p:nvGrpSpPr>
        <p:grpSpPr>
          <a:xfrm>
            <a:off x="-38100" y="-30007"/>
            <a:ext cx="12839700" cy="9646896"/>
            <a:chOff x="-122803" y="-102882"/>
            <a:chExt cx="44106584" cy="33075071"/>
          </a:xfrm>
        </p:grpSpPr>
        <p:sp>
          <p:nvSpPr>
            <p:cNvPr id="9" name="Freeform 8">
              <a:extLst>
                <a:ext uri="{FF2B5EF4-FFF2-40B4-BE49-F238E27FC236}">
                  <a16:creationId xmlns:a16="http://schemas.microsoft.com/office/drawing/2014/main" id="{656950C8-2110-4A32-99CF-2650DDAA1496}"/>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dirty="0"/>
            </a:p>
          </p:txBody>
        </p:sp>
        <p:sp>
          <p:nvSpPr>
            <p:cNvPr id="10" name="Freeform 9">
              <a:extLst>
                <a:ext uri="{FF2B5EF4-FFF2-40B4-BE49-F238E27FC236}">
                  <a16:creationId xmlns:a16="http://schemas.microsoft.com/office/drawing/2014/main" id="{DE72267D-01EA-439C-BEFA-3F5CD2028DDB}"/>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11" name="Freeform 10">
              <a:extLst>
                <a:ext uri="{FF2B5EF4-FFF2-40B4-BE49-F238E27FC236}">
                  <a16:creationId xmlns:a16="http://schemas.microsoft.com/office/drawing/2014/main" id="{E447C352-403C-4237-B63F-70C04C80E72F}"/>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12" name="Text Box 14">
              <a:extLst>
                <a:ext uri="{FF2B5EF4-FFF2-40B4-BE49-F238E27FC236}">
                  <a16:creationId xmlns:a16="http://schemas.microsoft.com/office/drawing/2014/main" id="{13D5171F-514A-43EB-B134-495084DE4DCA}"/>
                </a:ext>
              </a:extLst>
            </p:cNvPr>
            <p:cNvSpPr txBox="1">
              <a:spLocks noChangeArrowheads="1"/>
            </p:cNvSpPr>
            <p:nvPr userDrawn="1"/>
          </p:nvSpPr>
          <p:spPr bwMode="auto">
            <a:xfrm>
              <a:off x="1603880" y="32173891"/>
              <a:ext cx="2514601" cy="765693"/>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20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3240933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31">
          <p15:clr>
            <a:srgbClr val="F26B43"/>
          </p15:clr>
        </p15:guide>
        <p15:guide id="2" pos="2072">
          <p15:clr>
            <a:srgbClr val="F26B43"/>
          </p15:clr>
        </p15:guide>
        <p15:guide id="3" pos="4032">
          <p15:clr>
            <a:srgbClr val="F26B43"/>
          </p15:clr>
        </p15:guide>
        <p15:guide id="4" pos="59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AC9977-4AE2-45E3-B6FC-9195240F5CC5}"/>
              </a:ext>
            </a:extLst>
          </p:cNvPr>
          <p:cNvSpPr>
            <a:spLocks noGrp="1"/>
          </p:cNvSpPr>
          <p:nvPr>
            <p:ph type="body" sz="quarter" idx="10"/>
          </p:nvPr>
        </p:nvSpPr>
        <p:spPr>
          <a:xfrm>
            <a:off x="124811" y="1860390"/>
            <a:ext cx="2933237" cy="4017488"/>
          </a:xfrm>
        </p:spPr>
        <p:txBody>
          <a:bodyPr/>
          <a:lstStyle/>
          <a:p>
            <a:r>
              <a:rPr lang="en-GB" sz="1200" dirty="0"/>
              <a:t>SMART Patient Health Monitoring System was designed with the aim of supplementing the work of overworked, understaffed doctors and nurses who are on the frontlines battling dangerous diseases and infections every day.</a:t>
            </a:r>
          </a:p>
          <a:p>
            <a:r>
              <a:rPr lang="en-GB" sz="1200" dirty="0"/>
              <a:t> </a:t>
            </a:r>
          </a:p>
          <a:p>
            <a:r>
              <a:rPr lang="en-GB" sz="1200" dirty="0"/>
              <a:t>The system gathers patient vitals such (temperature, blood pressure, humidity using various sensors etc.) and stores the data in an SQLite3 database.</a:t>
            </a:r>
          </a:p>
          <a:p>
            <a:r>
              <a:rPr lang="en-GB" sz="1200" dirty="0"/>
              <a:t> </a:t>
            </a:r>
          </a:p>
          <a:p>
            <a:r>
              <a:rPr lang="en-GB" sz="1200" dirty="0"/>
              <a:t>This data can then be used to form historical data tables and data graphs, allowing the user to analyse the data over  a period of time. Data can be accessed securely via a webpage hosted on AWS EC2 or via an android app.</a:t>
            </a:r>
          </a:p>
        </p:txBody>
      </p:sp>
      <p:sp>
        <p:nvSpPr>
          <p:cNvPr id="3" name="Text Placeholder 2">
            <a:extLst>
              <a:ext uri="{FF2B5EF4-FFF2-40B4-BE49-F238E27FC236}">
                <a16:creationId xmlns:a16="http://schemas.microsoft.com/office/drawing/2014/main" id="{CEEFF4C9-EB9C-4F82-A0AD-7A9F725F0F8A}"/>
              </a:ext>
            </a:extLst>
          </p:cNvPr>
          <p:cNvSpPr>
            <a:spLocks noGrp="1"/>
          </p:cNvSpPr>
          <p:nvPr>
            <p:ph type="body" sz="quarter" idx="11"/>
          </p:nvPr>
        </p:nvSpPr>
        <p:spPr>
          <a:xfrm>
            <a:off x="130106" y="1539072"/>
            <a:ext cx="2930922" cy="378557"/>
          </a:xfrm>
        </p:spPr>
        <p:txBody>
          <a:bodyPr/>
          <a:lstStyle/>
          <a:p>
            <a:r>
              <a:rPr lang="en-GB" sz="1400" dirty="0"/>
              <a:t>Introduction</a:t>
            </a:r>
          </a:p>
        </p:txBody>
      </p:sp>
      <p:sp>
        <p:nvSpPr>
          <p:cNvPr id="4" name="Text Placeholder 3">
            <a:extLst>
              <a:ext uri="{FF2B5EF4-FFF2-40B4-BE49-F238E27FC236}">
                <a16:creationId xmlns:a16="http://schemas.microsoft.com/office/drawing/2014/main" id="{B9246105-F852-4D3A-8753-98CF031E0DCD}"/>
              </a:ext>
            </a:extLst>
          </p:cNvPr>
          <p:cNvSpPr>
            <a:spLocks noGrp="1"/>
          </p:cNvSpPr>
          <p:nvPr>
            <p:ph type="body" sz="quarter" idx="20"/>
          </p:nvPr>
        </p:nvSpPr>
        <p:spPr>
          <a:xfrm>
            <a:off x="9737830" y="1558702"/>
            <a:ext cx="2931385" cy="254100"/>
          </a:xfrm>
        </p:spPr>
        <p:txBody>
          <a:bodyPr/>
          <a:lstStyle/>
          <a:p>
            <a:r>
              <a:rPr lang="en-GB" sz="1400" dirty="0" err="1"/>
              <a:t>WebPage</a:t>
            </a:r>
            <a:endParaRPr lang="en-GB" sz="1400" dirty="0"/>
          </a:p>
        </p:txBody>
      </p:sp>
      <p:sp>
        <p:nvSpPr>
          <p:cNvPr id="6" name="Text Placeholder 5">
            <a:extLst>
              <a:ext uri="{FF2B5EF4-FFF2-40B4-BE49-F238E27FC236}">
                <a16:creationId xmlns:a16="http://schemas.microsoft.com/office/drawing/2014/main" id="{9D675405-DD5C-4BC6-87A4-E730BB0C4569}"/>
              </a:ext>
            </a:extLst>
          </p:cNvPr>
          <p:cNvSpPr>
            <a:spLocks noGrp="1"/>
          </p:cNvSpPr>
          <p:nvPr>
            <p:ph type="body" sz="quarter" idx="22"/>
          </p:nvPr>
        </p:nvSpPr>
        <p:spPr>
          <a:xfrm>
            <a:off x="5128590" y="1558701"/>
            <a:ext cx="2809462" cy="378557"/>
          </a:xfrm>
        </p:spPr>
        <p:txBody>
          <a:bodyPr/>
          <a:lstStyle/>
          <a:p>
            <a:r>
              <a:rPr lang="en-GB" sz="1400" dirty="0"/>
              <a:t>Architectural Diagram</a:t>
            </a:r>
          </a:p>
        </p:txBody>
      </p:sp>
      <p:sp>
        <p:nvSpPr>
          <p:cNvPr id="9" name="Text Placeholder 8">
            <a:extLst>
              <a:ext uri="{FF2B5EF4-FFF2-40B4-BE49-F238E27FC236}">
                <a16:creationId xmlns:a16="http://schemas.microsoft.com/office/drawing/2014/main" id="{4A02A5ED-82E7-465B-B5EC-A168DBC74891}"/>
              </a:ext>
            </a:extLst>
          </p:cNvPr>
          <p:cNvSpPr>
            <a:spLocks noGrp="1"/>
          </p:cNvSpPr>
          <p:nvPr>
            <p:ph type="body" sz="quarter" idx="25"/>
          </p:nvPr>
        </p:nvSpPr>
        <p:spPr>
          <a:xfrm>
            <a:off x="2107096" y="5903863"/>
            <a:ext cx="6334539" cy="354572"/>
          </a:xfrm>
        </p:spPr>
        <p:txBody>
          <a:bodyPr/>
          <a:lstStyle/>
          <a:p>
            <a:r>
              <a:rPr lang="en-GB" sz="1400" dirty="0"/>
              <a:t>Android Application</a:t>
            </a:r>
          </a:p>
        </p:txBody>
      </p:sp>
      <p:sp>
        <p:nvSpPr>
          <p:cNvPr id="10" name="Text Placeholder 9">
            <a:extLst>
              <a:ext uri="{FF2B5EF4-FFF2-40B4-BE49-F238E27FC236}">
                <a16:creationId xmlns:a16="http://schemas.microsoft.com/office/drawing/2014/main" id="{88128A44-3C4E-422B-8289-04818D6A7A4F}"/>
              </a:ext>
            </a:extLst>
          </p:cNvPr>
          <p:cNvSpPr>
            <a:spLocks noGrp="1"/>
          </p:cNvSpPr>
          <p:nvPr>
            <p:ph type="body" sz="quarter" idx="26"/>
          </p:nvPr>
        </p:nvSpPr>
        <p:spPr>
          <a:xfrm>
            <a:off x="5772303" y="6155635"/>
            <a:ext cx="2420803" cy="2778687"/>
          </a:xfrm>
        </p:spPr>
        <p:txBody>
          <a:bodyPr/>
          <a:lstStyle/>
          <a:p>
            <a:r>
              <a:rPr lang="en-GB" sz="1200" b="1" u="sng" dirty="0"/>
              <a:t>Software &amp; tools</a:t>
            </a:r>
          </a:p>
          <a:p>
            <a:pPr marL="171450" indent="-171450">
              <a:buFont typeface="Arial" panose="020B0604020202020204" pitchFamily="34" charset="0"/>
              <a:buChar char="•"/>
            </a:pPr>
            <a:r>
              <a:rPr lang="en-GB" sz="1200" dirty="0"/>
              <a:t>Java</a:t>
            </a:r>
          </a:p>
          <a:p>
            <a:pPr marL="171450" indent="-171450">
              <a:buFont typeface="Arial" panose="020B0604020202020204" pitchFamily="34" charset="0"/>
              <a:buChar char="•"/>
            </a:pPr>
            <a:r>
              <a:rPr lang="en-GB" sz="1200" dirty="0"/>
              <a:t>Android Studio</a:t>
            </a:r>
          </a:p>
          <a:p>
            <a:pPr marL="171450" indent="-171450">
              <a:buFont typeface="Arial" panose="020B0604020202020204" pitchFamily="34" charset="0"/>
              <a:buChar char="•"/>
            </a:pPr>
            <a:r>
              <a:rPr lang="en-GB" sz="1200" dirty="0"/>
              <a:t>SQLite3</a:t>
            </a:r>
          </a:p>
          <a:p>
            <a:pPr marL="171450" indent="-171450">
              <a:buFont typeface="Arial" panose="020B0604020202020204" pitchFamily="34" charset="0"/>
              <a:buChar char="•"/>
            </a:pPr>
            <a:r>
              <a:rPr lang="en-GB" sz="1200" dirty="0"/>
              <a:t>MQTT Mosquito</a:t>
            </a:r>
          </a:p>
          <a:p>
            <a:pPr marL="171450" indent="-171450">
              <a:buFont typeface="Arial" panose="020B0604020202020204" pitchFamily="34" charset="0"/>
              <a:buChar char="•"/>
            </a:pPr>
            <a:r>
              <a:rPr lang="en-GB" sz="1200" dirty="0"/>
              <a:t>Android </a:t>
            </a:r>
            <a:r>
              <a:rPr lang="en-GB" sz="1200" dirty="0" err="1"/>
              <a:t>GraphView</a:t>
            </a:r>
            <a:endParaRPr lang="en-GB" sz="1200" dirty="0"/>
          </a:p>
          <a:p>
            <a:pPr marL="171450" indent="-171450">
              <a:buFont typeface="Arial" panose="020B0604020202020204" pitchFamily="34" charset="0"/>
              <a:buChar char="•"/>
            </a:pPr>
            <a:r>
              <a:rPr lang="en-GB" sz="1200" dirty="0"/>
              <a:t>Android </a:t>
            </a:r>
            <a:r>
              <a:rPr lang="en-GB" sz="1200" dirty="0" err="1"/>
              <a:t>TableView</a:t>
            </a:r>
            <a:endParaRPr lang="en-GB" sz="1200" dirty="0"/>
          </a:p>
          <a:p>
            <a:pPr marL="171450" indent="-171450">
              <a:buFont typeface="Arial" panose="020B0604020202020204" pitchFamily="34" charset="0"/>
              <a:buChar char="•"/>
            </a:pPr>
            <a:r>
              <a:rPr lang="en-GB" sz="1200" dirty="0"/>
              <a:t>Raspberry Pi camera V2</a:t>
            </a:r>
          </a:p>
        </p:txBody>
      </p:sp>
      <p:sp>
        <p:nvSpPr>
          <p:cNvPr id="15" name="Text Placeholder 14">
            <a:extLst>
              <a:ext uri="{FF2B5EF4-FFF2-40B4-BE49-F238E27FC236}">
                <a16:creationId xmlns:a16="http://schemas.microsoft.com/office/drawing/2014/main" id="{9F6F0F14-0F0C-45BA-A555-EB66E0594A3C}"/>
              </a:ext>
            </a:extLst>
          </p:cNvPr>
          <p:cNvSpPr>
            <a:spLocks noGrp="1"/>
          </p:cNvSpPr>
          <p:nvPr>
            <p:ph type="body" sz="quarter" idx="96"/>
          </p:nvPr>
        </p:nvSpPr>
        <p:spPr>
          <a:xfrm>
            <a:off x="9596753" y="1558704"/>
            <a:ext cx="2933237" cy="4096012"/>
          </a:xfrm>
        </p:spPr>
        <p:txBody>
          <a:bodyPr/>
          <a:lstStyle/>
          <a:p>
            <a:pPr>
              <a:lnSpc>
                <a:spcPct val="100000"/>
              </a:lnSpc>
            </a:pPr>
            <a:r>
              <a:rPr lang="en-GB" sz="1000" u="sng" dirty="0"/>
              <a:t>Functionality</a:t>
            </a:r>
          </a:p>
          <a:p>
            <a:pPr marL="171450" indent="-171450">
              <a:lnSpc>
                <a:spcPct val="100000"/>
              </a:lnSpc>
              <a:buFont typeface="Arial" panose="020B0604020202020204" pitchFamily="34" charset="0"/>
              <a:buChar char="•"/>
            </a:pPr>
            <a:r>
              <a:rPr lang="en-GB" sz="1000" dirty="0"/>
              <a:t>Retrieve sensor data from SQLite Database and display the data in Historical data table.</a:t>
            </a:r>
          </a:p>
          <a:p>
            <a:pPr marL="171450" indent="-171450">
              <a:lnSpc>
                <a:spcPct val="100000"/>
              </a:lnSpc>
              <a:buFont typeface="Arial" panose="020B0604020202020204" pitchFamily="34" charset="0"/>
              <a:buChar char="•"/>
            </a:pPr>
            <a:r>
              <a:rPr lang="en-GB" sz="1000" dirty="0"/>
              <a:t>Uses Google Charts to display database data in graph format</a:t>
            </a:r>
          </a:p>
          <a:p>
            <a:pPr marL="171450" indent="-171450">
              <a:lnSpc>
                <a:spcPct val="100000"/>
              </a:lnSpc>
              <a:buFont typeface="Arial" panose="020B0604020202020204" pitchFamily="34" charset="0"/>
              <a:buChar char="•"/>
            </a:pPr>
            <a:r>
              <a:rPr lang="en-GB" sz="1000" dirty="0"/>
              <a:t>Allows the user to select from a range of dates using date/time picker</a:t>
            </a:r>
          </a:p>
          <a:p>
            <a:pPr marL="171450" indent="-171450">
              <a:lnSpc>
                <a:spcPct val="100000"/>
              </a:lnSpc>
              <a:buFont typeface="Arial" panose="020B0604020202020204" pitchFamily="34" charset="0"/>
              <a:buChar char="•"/>
            </a:pPr>
            <a:r>
              <a:rPr lang="en-GB" sz="1000" dirty="0"/>
              <a:t>Provides Live sensor data</a:t>
            </a:r>
          </a:p>
          <a:p>
            <a:pPr marL="171450" indent="-171450">
              <a:lnSpc>
                <a:spcPct val="100000"/>
              </a:lnSpc>
              <a:buFont typeface="Arial" panose="020B0604020202020204" pitchFamily="34" charset="0"/>
              <a:buChar char="•"/>
            </a:pPr>
            <a:r>
              <a:rPr lang="en-GB" sz="1000" dirty="0"/>
              <a:t>Displays personal information about the patient in the form of patient profile section.</a:t>
            </a:r>
          </a:p>
          <a:p>
            <a:pPr>
              <a:lnSpc>
                <a:spcPct val="100000"/>
              </a:lnSpc>
            </a:pPr>
            <a:r>
              <a:rPr lang="en-GB" sz="1000" u="sng" dirty="0"/>
              <a:t>Software &amp; Tools</a:t>
            </a:r>
          </a:p>
          <a:p>
            <a:pPr marL="171450" indent="-171450">
              <a:lnSpc>
                <a:spcPct val="100000"/>
              </a:lnSpc>
              <a:buFont typeface="Arial" panose="020B0604020202020204" pitchFamily="34" charset="0"/>
              <a:buChar char="•"/>
            </a:pPr>
            <a:r>
              <a:rPr lang="en-GB" sz="1000" dirty="0"/>
              <a:t>Python</a:t>
            </a:r>
          </a:p>
          <a:p>
            <a:pPr marL="171450" indent="-171450">
              <a:lnSpc>
                <a:spcPct val="100000"/>
              </a:lnSpc>
              <a:buFont typeface="Arial" panose="020B0604020202020204" pitchFamily="34" charset="0"/>
              <a:buChar char="•"/>
            </a:pPr>
            <a:r>
              <a:rPr lang="en-GB" sz="1000" dirty="0"/>
              <a:t>JavaScript</a:t>
            </a:r>
          </a:p>
          <a:p>
            <a:pPr marL="171450" indent="-171450">
              <a:lnSpc>
                <a:spcPct val="100000"/>
              </a:lnSpc>
              <a:buFont typeface="Arial" panose="020B0604020202020204" pitchFamily="34" charset="0"/>
              <a:buChar char="•"/>
            </a:pPr>
            <a:r>
              <a:rPr lang="en-GB" sz="1000" dirty="0" err="1"/>
              <a:t>Jquery</a:t>
            </a:r>
            <a:endParaRPr lang="en-GB" sz="1000" dirty="0"/>
          </a:p>
          <a:p>
            <a:pPr marL="171450" indent="-171450">
              <a:lnSpc>
                <a:spcPct val="100000"/>
              </a:lnSpc>
              <a:buFont typeface="Arial" panose="020B0604020202020204" pitchFamily="34" charset="0"/>
              <a:buChar char="•"/>
            </a:pPr>
            <a:r>
              <a:rPr lang="en-GB" sz="1000" dirty="0"/>
              <a:t>SQLite3</a:t>
            </a:r>
          </a:p>
          <a:p>
            <a:pPr marL="171450" indent="-171450">
              <a:buFont typeface="Arial" panose="020B0604020202020204" pitchFamily="34" charset="0"/>
              <a:buChar char="•"/>
            </a:pPr>
            <a:endParaRPr lang="en-GB" sz="1000" dirty="0"/>
          </a:p>
          <a:p>
            <a:endParaRPr lang="en-GB" sz="1000" dirty="0"/>
          </a:p>
        </p:txBody>
      </p:sp>
      <p:sp>
        <p:nvSpPr>
          <p:cNvPr id="16" name="Text Placeholder 15">
            <a:extLst>
              <a:ext uri="{FF2B5EF4-FFF2-40B4-BE49-F238E27FC236}">
                <a16:creationId xmlns:a16="http://schemas.microsoft.com/office/drawing/2014/main" id="{D3129B3C-5FA8-4077-86B5-02305D268EC4}"/>
              </a:ext>
            </a:extLst>
          </p:cNvPr>
          <p:cNvSpPr>
            <a:spLocks noGrp="1"/>
          </p:cNvSpPr>
          <p:nvPr>
            <p:ph type="body" sz="quarter" idx="150"/>
          </p:nvPr>
        </p:nvSpPr>
        <p:spPr/>
        <p:txBody>
          <a:bodyPr/>
          <a:lstStyle/>
          <a:p>
            <a:r>
              <a:rPr lang="en-GB" dirty="0"/>
              <a:t>Galway-Mayo Institute of Technology</a:t>
            </a:r>
          </a:p>
        </p:txBody>
      </p:sp>
      <p:sp>
        <p:nvSpPr>
          <p:cNvPr id="17" name="Text Placeholder 16">
            <a:extLst>
              <a:ext uri="{FF2B5EF4-FFF2-40B4-BE49-F238E27FC236}">
                <a16:creationId xmlns:a16="http://schemas.microsoft.com/office/drawing/2014/main" id="{45A35ED0-6918-4597-8E14-9044E09589E0}"/>
              </a:ext>
            </a:extLst>
          </p:cNvPr>
          <p:cNvSpPr>
            <a:spLocks noGrp="1"/>
          </p:cNvSpPr>
          <p:nvPr>
            <p:ph type="body" sz="quarter" idx="151"/>
          </p:nvPr>
        </p:nvSpPr>
        <p:spPr/>
        <p:txBody>
          <a:bodyPr>
            <a:normAutofit fontScale="92500" lnSpcReduction="10000"/>
          </a:bodyPr>
          <a:lstStyle/>
          <a:p>
            <a:r>
              <a:rPr lang="en-GB" dirty="0"/>
              <a:t>Caleb Fox-Carr G00327455</a:t>
            </a:r>
          </a:p>
        </p:txBody>
      </p:sp>
      <p:sp>
        <p:nvSpPr>
          <p:cNvPr id="18" name="Text Placeholder 17">
            <a:extLst>
              <a:ext uri="{FF2B5EF4-FFF2-40B4-BE49-F238E27FC236}">
                <a16:creationId xmlns:a16="http://schemas.microsoft.com/office/drawing/2014/main" id="{62162F72-CF04-4CAD-939A-756431EB4780}"/>
              </a:ext>
            </a:extLst>
          </p:cNvPr>
          <p:cNvSpPr>
            <a:spLocks noGrp="1"/>
          </p:cNvSpPr>
          <p:nvPr>
            <p:ph type="body" sz="quarter" idx="153"/>
          </p:nvPr>
        </p:nvSpPr>
        <p:spPr/>
        <p:txBody>
          <a:bodyPr>
            <a:normAutofit/>
          </a:bodyPr>
          <a:lstStyle/>
          <a:p>
            <a:r>
              <a:rPr lang="en-GB" dirty="0"/>
              <a:t>Smart Patient Health Monitoring System</a:t>
            </a:r>
          </a:p>
        </p:txBody>
      </p:sp>
      <p:pic>
        <p:nvPicPr>
          <p:cNvPr id="12" name="Picture 11" descr="A screenshot of a cell phone&#10;&#10;Description automatically generated">
            <a:extLst>
              <a:ext uri="{FF2B5EF4-FFF2-40B4-BE49-F238E27FC236}">
                <a16:creationId xmlns:a16="http://schemas.microsoft.com/office/drawing/2014/main" id="{EEFB4C47-DF19-4A39-86AB-BC178195C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120" y="1985138"/>
            <a:ext cx="6539710" cy="3669577"/>
          </a:xfrm>
          <a:prstGeom prst="rect">
            <a:avLst/>
          </a:prstGeom>
        </p:spPr>
      </p:pic>
      <p:sp>
        <p:nvSpPr>
          <p:cNvPr id="19" name="Text Placeholder 9">
            <a:extLst>
              <a:ext uri="{FF2B5EF4-FFF2-40B4-BE49-F238E27FC236}">
                <a16:creationId xmlns:a16="http://schemas.microsoft.com/office/drawing/2014/main" id="{D4875985-02C2-44CC-9D8B-5D9A19A4D154}"/>
              </a:ext>
            </a:extLst>
          </p:cNvPr>
          <p:cNvSpPr txBox="1">
            <a:spLocks/>
          </p:cNvSpPr>
          <p:nvPr/>
        </p:nvSpPr>
        <p:spPr>
          <a:xfrm>
            <a:off x="3578090" y="6155635"/>
            <a:ext cx="2420803" cy="2970022"/>
          </a:xfrm>
          <a:prstGeom prst="rect">
            <a:avLst/>
          </a:prstGeom>
        </p:spPr>
        <p:txBody>
          <a:bodyPr vert="horz" wrap="square" lIns="228589" tIns="228589" rIns="228589" bIns="228589" rtlCol="0">
            <a:spAutoFit/>
          </a:bodyPr>
          <a:lstStyle>
            <a:lvl1pPr marL="0" indent="0" algn="l" defTabSz="960120" rtl="0" eaLnBrk="1" latinLnBrk="0" hangingPunct="1">
              <a:lnSpc>
                <a:spcPct val="90000"/>
              </a:lnSpc>
              <a:spcBef>
                <a:spcPts val="1050"/>
              </a:spcBef>
              <a:buFont typeface="Arial" panose="020B0604020202020204" pitchFamily="34" charset="0"/>
              <a:buNone/>
              <a:defRPr sz="729" kern="1200">
                <a:solidFill>
                  <a:schemeClr val="accent5">
                    <a:lumMod val="50000"/>
                  </a:schemeClr>
                </a:solidFill>
                <a:latin typeface="Times New Roman" pitchFamily="18" charset="0"/>
                <a:ea typeface="+mn-ea"/>
                <a:cs typeface="Times New Roman" pitchFamily="18" charset="0"/>
              </a:defRPr>
            </a:lvl1pPr>
            <a:lvl2pPr marL="433415" indent="-166698" algn="l" defTabSz="960120" rtl="0" eaLnBrk="1" latinLnBrk="0" hangingPunct="1">
              <a:lnSpc>
                <a:spcPct val="90000"/>
              </a:lnSpc>
              <a:spcBef>
                <a:spcPts val="525"/>
              </a:spcBef>
              <a:buFont typeface="Arial" panose="020B0604020202020204" pitchFamily="34" charset="0"/>
              <a:buChar char="•"/>
              <a:defRPr sz="729" kern="1200">
                <a:solidFill>
                  <a:schemeClr val="tx1"/>
                </a:solidFill>
                <a:latin typeface="Trebuchet MS" pitchFamily="34" charset="0"/>
                <a:ea typeface="+mn-ea"/>
                <a:cs typeface="+mn-cs"/>
              </a:defRPr>
            </a:lvl2pPr>
            <a:lvl3pPr marL="600114" indent="-166698" algn="l" defTabSz="960120" rtl="0" eaLnBrk="1" latinLnBrk="0" hangingPunct="1">
              <a:lnSpc>
                <a:spcPct val="90000"/>
              </a:lnSpc>
              <a:spcBef>
                <a:spcPts val="525"/>
              </a:spcBef>
              <a:buFont typeface="Arial" panose="020B0604020202020204" pitchFamily="34" charset="0"/>
              <a:buChar char="•"/>
              <a:defRPr sz="729" kern="1200">
                <a:solidFill>
                  <a:schemeClr val="tx1"/>
                </a:solidFill>
                <a:latin typeface="Trebuchet MS" pitchFamily="34" charset="0"/>
                <a:ea typeface="+mn-ea"/>
                <a:cs typeface="+mn-cs"/>
              </a:defRPr>
            </a:lvl3pPr>
            <a:lvl4pPr marL="783482" indent="-183368" algn="l" defTabSz="960120" rtl="0" eaLnBrk="1" latinLnBrk="0" hangingPunct="1">
              <a:lnSpc>
                <a:spcPct val="90000"/>
              </a:lnSpc>
              <a:spcBef>
                <a:spcPts val="525"/>
              </a:spcBef>
              <a:buFont typeface="Arial" panose="020B0604020202020204" pitchFamily="34" charset="0"/>
              <a:buChar char="•"/>
              <a:defRPr sz="729" kern="1200">
                <a:solidFill>
                  <a:schemeClr val="tx1"/>
                </a:solidFill>
                <a:latin typeface="Trebuchet MS" pitchFamily="34" charset="0"/>
                <a:ea typeface="+mn-ea"/>
                <a:cs typeface="+mn-cs"/>
              </a:defRPr>
            </a:lvl4pPr>
            <a:lvl5pPr marL="916840" indent="-133359" algn="l" defTabSz="960120" rtl="0" eaLnBrk="1" latinLnBrk="0" hangingPunct="1">
              <a:lnSpc>
                <a:spcPct val="90000"/>
              </a:lnSpc>
              <a:spcBef>
                <a:spcPts val="525"/>
              </a:spcBef>
              <a:buFont typeface="Arial" panose="020B0604020202020204" pitchFamily="34" charset="0"/>
              <a:buChar char="•"/>
              <a:defRPr sz="729" kern="1200">
                <a:solidFill>
                  <a:schemeClr val="tx1"/>
                </a:solidFill>
                <a:latin typeface="Trebuchet MS" pitchFamily="34" charset="0"/>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r>
              <a:rPr lang="en-GB" sz="1200" b="1" u="sng" dirty="0"/>
              <a:t>Functionality</a:t>
            </a:r>
          </a:p>
          <a:p>
            <a:pPr marL="171450" indent="-171450">
              <a:buFont typeface="Arial" panose="020B0604020202020204" pitchFamily="34" charset="0"/>
              <a:buChar char="•"/>
            </a:pPr>
            <a:r>
              <a:rPr lang="en-GB" sz="1200" dirty="0"/>
              <a:t>Secure log in screen where user must provide credentials</a:t>
            </a:r>
          </a:p>
          <a:p>
            <a:pPr marL="171450" indent="-171450">
              <a:buFont typeface="Arial" panose="020B0604020202020204" pitchFamily="34" charset="0"/>
              <a:buChar char="•"/>
            </a:pPr>
            <a:r>
              <a:rPr lang="en-GB" sz="1200" dirty="0"/>
              <a:t>Easy to navigate menus</a:t>
            </a:r>
          </a:p>
          <a:p>
            <a:pPr marL="171450" indent="-171450">
              <a:buFont typeface="Arial" panose="020B0604020202020204" pitchFamily="34" charset="0"/>
              <a:buChar char="•"/>
            </a:pPr>
            <a:r>
              <a:rPr lang="en-GB" sz="1200" dirty="0"/>
              <a:t>Live sensor data screen</a:t>
            </a:r>
          </a:p>
          <a:p>
            <a:pPr marL="171450" indent="-171450">
              <a:buFont typeface="Arial" panose="020B0604020202020204" pitchFamily="34" charset="0"/>
              <a:buChar char="•"/>
            </a:pPr>
            <a:r>
              <a:rPr lang="en-GB" sz="1200" dirty="0"/>
              <a:t>Graphed data sensor screen</a:t>
            </a:r>
          </a:p>
          <a:p>
            <a:pPr marL="171450" indent="-171450">
              <a:buFont typeface="Arial" panose="020B0604020202020204" pitchFamily="34" charset="0"/>
              <a:buChar char="•"/>
            </a:pPr>
            <a:r>
              <a:rPr lang="en-GB" sz="1200" dirty="0"/>
              <a:t>Historical Data table screen</a:t>
            </a:r>
          </a:p>
          <a:p>
            <a:pPr marL="171450" indent="-171450">
              <a:buFont typeface="Arial" panose="020B0604020202020204" pitchFamily="34" charset="0"/>
              <a:buChar char="•"/>
            </a:pPr>
            <a:r>
              <a:rPr lang="en-GB" sz="1200" dirty="0"/>
              <a:t>Live streaming webcam from the patients location</a:t>
            </a:r>
          </a:p>
        </p:txBody>
      </p:sp>
      <p:pic>
        <p:nvPicPr>
          <p:cNvPr id="14" name="Picture 13" descr="A screenshot of a computer&#10;&#10;Description automatically generated">
            <a:extLst>
              <a:ext uri="{FF2B5EF4-FFF2-40B4-BE49-F238E27FC236}">
                <a16:creationId xmlns:a16="http://schemas.microsoft.com/office/drawing/2014/main" id="{6C1AC7F2-69AD-4683-A97A-6B8E84BA50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830" y="6611381"/>
            <a:ext cx="1641197" cy="2901494"/>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78D95FDA-C8E9-464D-941D-64BD5B0254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7180" y="6279488"/>
            <a:ext cx="5113595" cy="3196587"/>
          </a:xfrm>
          <a:prstGeom prst="rect">
            <a:avLst/>
          </a:prstGeom>
        </p:spPr>
      </p:pic>
      <p:sp>
        <p:nvSpPr>
          <p:cNvPr id="24" name="TextBox 23">
            <a:extLst>
              <a:ext uri="{FF2B5EF4-FFF2-40B4-BE49-F238E27FC236}">
                <a16:creationId xmlns:a16="http://schemas.microsoft.com/office/drawing/2014/main" id="{F63D0819-9773-4F76-852E-DCD1BE1C78BE}"/>
              </a:ext>
            </a:extLst>
          </p:cNvPr>
          <p:cNvSpPr txBox="1"/>
          <p:nvPr/>
        </p:nvSpPr>
        <p:spPr>
          <a:xfrm>
            <a:off x="9351689" y="5853055"/>
            <a:ext cx="2336727" cy="307777"/>
          </a:xfrm>
          <a:prstGeom prst="rect">
            <a:avLst/>
          </a:prstGeom>
          <a:noFill/>
        </p:spPr>
        <p:txBody>
          <a:bodyPr wrap="square" rtlCol="0">
            <a:spAutoFit/>
          </a:bodyPr>
          <a:lstStyle/>
          <a:p>
            <a:r>
              <a:rPr lang="en-GB" sz="1400" b="1" u="sng" dirty="0"/>
              <a:t>Live Sensor Data Page</a:t>
            </a:r>
          </a:p>
        </p:txBody>
      </p:sp>
      <p:sp>
        <p:nvSpPr>
          <p:cNvPr id="25" name="TextBox 24">
            <a:extLst>
              <a:ext uri="{FF2B5EF4-FFF2-40B4-BE49-F238E27FC236}">
                <a16:creationId xmlns:a16="http://schemas.microsoft.com/office/drawing/2014/main" id="{7379581B-D5BA-471D-A0BC-D5D073874911}"/>
              </a:ext>
            </a:extLst>
          </p:cNvPr>
          <p:cNvSpPr txBox="1"/>
          <p:nvPr/>
        </p:nvSpPr>
        <p:spPr>
          <a:xfrm>
            <a:off x="583096" y="6279488"/>
            <a:ext cx="1828931" cy="307777"/>
          </a:xfrm>
          <a:prstGeom prst="rect">
            <a:avLst/>
          </a:prstGeom>
          <a:noFill/>
        </p:spPr>
        <p:txBody>
          <a:bodyPr wrap="square" rtlCol="0">
            <a:spAutoFit/>
          </a:bodyPr>
          <a:lstStyle/>
          <a:p>
            <a:r>
              <a:rPr lang="en-GB" sz="1400" b="1" u="sng" dirty="0"/>
              <a:t>Graphed Data on app</a:t>
            </a:r>
          </a:p>
        </p:txBody>
      </p:sp>
    </p:spTree>
    <p:extLst>
      <p:ext uri="{BB962C8B-B14F-4D97-AF65-F5344CB8AC3E}">
        <p14:creationId xmlns:p14="http://schemas.microsoft.com/office/powerpoint/2010/main" val="1347833560"/>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1060</TotalTime>
  <Words>177</Words>
  <Application>Microsoft Office PowerPoint</Application>
  <PresentationFormat>A3 Paper (297x420 mm)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vt:i4>
      </vt:variant>
    </vt:vector>
  </HeadingPairs>
  <TitlesOfParts>
    <vt:vector size="12" baseType="lpstr">
      <vt:lpstr>Arial</vt:lpstr>
      <vt:lpstr>Arial Black</vt:lpstr>
      <vt:lpstr>Calibri</vt:lpstr>
      <vt:lpstr>Calibri Light</vt:lpstr>
      <vt:lpstr>Times New Roman</vt:lpstr>
      <vt:lpstr>Trebuchet MS</vt:lpstr>
      <vt:lpstr>36x48-Template-V2b</vt:lpstr>
      <vt:lpstr>Without Quick Guides</vt:lpstr>
      <vt:lpstr>1_Classic 3 Columns</vt:lpstr>
      <vt:lpstr>Classic - Wide Center</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CALEB FOX CARR - Student</cp:lastModifiedBy>
  <cp:revision>90</cp:revision>
  <dcterms:created xsi:type="dcterms:W3CDTF">2012-02-03T19:11:35Z</dcterms:created>
  <dcterms:modified xsi:type="dcterms:W3CDTF">2020-04-12T13:21:17Z</dcterms:modified>
</cp:coreProperties>
</file>