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61ab8dc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61ab8dc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eb26ee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eb26ee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d0674aa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3d0674aa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3d0674aa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3d0674aa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3d0674aa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3d0674aa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eb26ee1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5eb26ee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61ab8dc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61ab8dc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61ab8dc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61ab8dc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61ab8dc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61ab8dc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Association of Computing Machinery (ACM)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Caleb Hamilton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I do it again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00" y="1452378"/>
            <a:ext cx="5742175" cy="3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ERD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234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 much going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entirely 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Repeating data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625" y="208037"/>
            <a:ext cx="5494375" cy="47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1-x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0" y="3371225"/>
            <a:ext cx="29307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Database I wanted ^</a:t>
            </a:r>
            <a:endParaRPr sz="18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351275" cy="3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700" y="1898700"/>
            <a:ext cx="6213326" cy="32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6351275" y="0"/>
            <a:ext cx="2792700" cy="18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Database I Got v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 Relationships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6163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6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13"/>
              <a:buChar char="●"/>
            </a:pPr>
            <a:r>
              <a:rPr lang="en" sz="1512"/>
              <a:t>Coordinator has a 1 to 1 relationship with sub_entity</a:t>
            </a:r>
            <a:endParaRPr sz="15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 “This includes different types of sub_types, and ACM coordinator title, since it was hard to implement elsewhere”</a:t>
            </a:r>
            <a:endParaRPr sz="15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12"/>
          </a:p>
          <a:p>
            <a:pPr indent="-3246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13"/>
              <a:buChar char="●"/>
            </a:pPr>
            <a:r>
              <a:rPr lang="en" sz="1512"/>
              <a:t>Coordinator has a 1 or 0 to 1 relationship with itself</a:t>
            </a:r>
            <a:endParaRPr sz="15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512"/>
              <a:t> “ACM coordinator in charge of the rest”</a:t>
            </a:r>
            <a:endParaRPr sz="15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496200" y="443175"/>
            <a:ext cx="3662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 Relationships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183050" y="1738400"/>
            <a:ext cx="677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Times New Roman"/>
              <a:buChar char="●"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 Chairman has a 1 to Many relationship with Coordinator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 country for all the coordinators”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Times New Roman"/>
              <a:buChar char="●"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Coordinator has a many to 1 relationship with STATECHAPTER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“Since you can only be in 1 state”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Times New Roman"/>
              <a:buChar char="●"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Chapter has a 1 to many relationship with City Chapter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“This is because many cities are in a state”</a:t>
            </a:r>
            <a:endParaRPr sz="14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Associative Relationships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is an associative relationship between Sub Entity and City chapter, with a many to 1 relationship with city chapter, and a many to 1 or 0 relationship with sub entity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reason for 1 or 0 is because not all members have to be a part of a subtype, but there can be many members in a certain city or type”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Giant Puzzle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Getting the database to forward engineer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Adding data to the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Getting relationships I wanted to work properly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learn?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databases work in their entirety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</a:t>
            </a:r>
            <a:r>
              <a:rPr lang="en" sz="1800"/>
              <a:t>manipulation</a:t>
            </a:r>
            <a:r>
              <a:rPr lang="en" sz="1800"/>
              <a:t> in databases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manage and build a database from scratch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write SQL code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anything I wish I got from this?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Better understanding of inserting data via SQL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More time spent on real world applications of content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Real applications of what we were doing and learning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hug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