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93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4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8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C2D4841-B8D5-4D31-84FA-4CBA1816A36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B56A544-365D-4057-ADA9-875FE6C5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67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733A-DBD7-1430-5593-C49AFDF10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Overloading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84D84-6C31-DFA4-36BC-4012BA998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Caleb Lefcort</a:t>
            </a:r>
          </a:p>
          <a:p>
            <a:r>
              <a:rPr lang="en-US" dirty="0"/>
              <a:t>Bowers CPSC 326</a:t>
            </a:r>
          </a:p>
          <a:p>
            <a:r>
              <a:rPr lang="en-US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18668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CB18-F5E5-D835-90A0-1C04F8E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03C7-4A63-B0EE-2873-2D49FCDB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implemented function overloading in </a:t>
            </a:r>
            <a:r>
              <a:rPr lang="en-US" dirty="0" err="1"/>
              <a:t>mypl</a:t>
            </a:r>
            <a:r>
              <a:rPr lang="en-US" dirty="0"/>
              <a:t>. Function overloading is the ability to name two functions the same thing and differentiate between the two based on the types of the parameters. For example you could write a function called sum that would take two integers </a:t>
            </a:r>
            <a:r>
              <a:rPr lang="en-US"/>
              <a:t>and return </a:t>
            </a:r>
            <a:r>
              <a:rPr lang="en-US" dirty="0"/>
              <a:t>the sum of the two </a:t>
            </a:r>
            <a:r>
              <a:rPr lang="en-US" dirty="0" err="1"/>
              <a:t>ints</a:t>
            </a:r>
            <a:r>
              <a:rPr lang="en-US" dirty="0"/>
              <a:t> and then have another function of the same name but for doubles instead. This can improve readability of code and can allow the coder to worry less about types. I also made all of the built in functions overloadable which can be nice especially for functions such as print.</a:t>
            </a:r>
          </a:p>
        </p:txBody>
      </p:sp>
    </p:spTree>
    <p:extLst>
      <p:ext uri="{BB962C8B-B14F-4D97-AF65-F5344CB8AC3E}">
        <p14:creationId xmlns:p14="http://schemas.microsoft.com/office/powerpoint/2010/main" val="35684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3A5D-A1CC-BE8A-AF18-BF5C04A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03D6-3066-8DB6-F349-DF26CDCA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similar function for different types.</a:t>
            </a:r>
          </a:p>
          <a:p>
            <a:r>
              <a:rPr lang="en-US" dirty="0"/>
              <a:t>Overloading built in functions for structs.</a:t>
            </a:r>
          </a:p>
          <a:p>
            <a:r>
              <a:rPr lang="en-US" dirty="0"/>
              <a:t>Overloading functions for similar structs.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5E1-5391-E4DF-5F31-2DD3664A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EFEC-0A03-5F52-B711-EE8E4E38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developed 50 unit tests for this extension divided into several categories. </a:t>
            </a:r>
          </a:p>
          <a:p>
            <a:r>
              <a:rPr lang="en-US" dirty="0"/>
              <a:t>AST tests for call expression nodes.</a:t>
            </a:r>
          </a:p>
          <a:p>
            <a:r>
              <a:rPr lang="en-US" dirty="0"/>
              <a:t>Basic sematic checks for normal functions, positive and negative.</a:t>
            </a:r>
          </a:p>
          <a:p>
            <a:r>
              <a:rPr lang="en-US" dirty="0"/>
              <a:t>Semantic tests for general overloading both positive and negative.</a:t>
            </a:r>
          </a:p>
          <a:p>
            <a:r>
              <a:rPr lang="en-US" dirty="0"/>
              <a:t>Semantic tests for built in function overloading, positive and negative.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A5EF-C02F-246A-96AE-7363DF70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5244A-2F63-7D51-B36A-150C4123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351" y="1587924"/>
            <a:ext cx="3221665" cy="2041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11FFD-A9AC-8D82-71C3-254F6A67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32" y="1587924"/>
            <a:ext cx="2504521" cy="2041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7DD5AB-2501-B6F5-09D1-3441C5F2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332" y="4033798"/>
            <a:ext cx="3801005" cy="2010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0138D1-7ABC-5CE7-7A24-670706D9E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51" y="4138588"/>
            <a:ext cx="39439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9F53-B310-532D-0C14-ED235EC7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2A7D-BFE1-67DE-1812-8B4544AB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modified the call expr node in the AST so that it could hold a function id. The majority of my modifications were in the semantic checker. I added a function for generating function ids. I also modified how built ins worked and were defined. I modified call expr so that after type checking parameters, they were added to the call expr node.  I also modified some similar parts of code gen for dealing with function </a:t>
            </a:r>
            <a:r>
              <a:rPr lang="en-US" dirty="0" err="1"/>
              <a:t>defs</a:t>
            </a:r>
            <a:r>
              <a:rPr lang="en-US" dirty="0"/>
              <a:t>, built ins, and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94510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BBD9-EB1E-6A0B-A67B-038FEE3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FDCE-BC5D-313B-DA68-5388485E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completed everything I intended to do and function overloading is fully functional for user defined and built in functions. In the future I would like to explore operation overloading as that is a similar vein and would further improve readability. </a:t>
            </a:r>
          </a:p>
        </p:txBody>
      </p:sp>
    </p:spTree>
    <p:extLst>
      <p:ext uri="{BB962C8B-B14F-4D97-AF65-F5344CB8AC3E}">
        <p14:creationId xmlns:p14="http://schemas.microsoft.com/office/powerpoint/2010/main" val="2014532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</TotalTime>
  <Words>333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Function Overloading </vt:lpstr>
      <vt:lpstr>Description </vt:lpstr>
      <vt:lpstr>Real uses</vt:lpstr>
      <vt:lpstr>Unit tests</vt:lpstr>
      <vt:lpstr>A few example tests</vt:lpstr>
      <vt:lpstr>Modifications</vt:lpstr>
      <vt:lpstr>Completion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Overloading </dc:title>
  <dc:creator>Lefcort, Ora</dc:creator>
  <cp:lastModifiedBy>Lefcort, Ora</cp:lastModifiedBy>
  <cp:revision>11</cp:revision>
  <dcterms:created xsi:type="dcterms:W3CDTF">2024-05-11T03:44:33Z</dcterms:created>
  <dcterms:modified xsi:type="dcterms:W3CDTF">2024-05-11T04:29:57Z</dcterms:modified>
</cp:coreProperties>
</file>