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19:58.75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5843.06396"/>
      <inkml:brushProperty name="anchorY" value="-2154.09814"/>
      <inkml:brushProperty name="scaleFactor" value="0.5"/>
    </inkml:brush>
  </inkml:definitions>
  <inkml:trace contextRef="#ctx0" brushRef="#br0">1611 0,'0'0,"-5"0,-7 0,-11 0,-4 0,-33 0,-24 0,-17 0,-12 0,1 0,8 0,18 0,18 0,10 5,1 7,-10 5,-6 5,-5 3,6 2,11-3,9-7,9-5,13 1,6-3,7 2,7 4,-1-2,3 4,-3-4,1 3,-3-4,1 3,-3 3,-3 2,2 3,3 2,-2-4,4 1,2-1,3 3,2 0,3 1,0 2,1 0,1 0,-1 0,1 1,-1 5,6 0,6-6,5 0,5-2,4-1,-4 1,0 1,2-6,0 1,2-5,7 0,0 2,-5 3,5 1,5-3,5 1,16 1,-6 2,1-4,-5 0,-6-4,-5-4,-4-4,-4 2,-1-2,-2 4,0-2,0-2,6-2,1-2,-1-2,0-1,-1-1,-2 0,0-1,-2 1,1-1,-1 1,0 0,0 0,5 0,7 0,0 0,4 0,-2 0,-2 0,-4 0,-2 0,-3 0,-2 0,-6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3:22.79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3:32.67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343 1689,'-1'0,"0"-1,0 1,0 0,0-1,0 1,0 0,0-1,0 1,0-1,1 0,-1 1,0-1,0 0,0 1,1-1,-1 0,1 0,-1 0,0 1,1-1,-1 0,1 0,0 0,-1 0,1 0,0 0,-1-1,-5-31,6 30,-22-131,15 99,-6-20,8 37,1-1,0 1,0-16,2-285,4 159,-1 88,0 11,-4-32,-1 59,-8-27,2 15,3 9,-2 0,-1 1,-2 0,-2 1,-2-1,11 22,-1 0,2-1,-1-2,3 6,-1 0,-1 1,1 0,-2 0,1 0,-2 0,-1-2,-1 1,-2 0,0 1,-8-8,8 9,1 0,0-1,0 0,-1-3,10 12,-1 0,1 0,-1 1,1-1,-1 0,1 1,-1-1,1 0,-1 1,0-1,1 0,-1 1,0-1,1 1,-1-1,0 1,0 0,0 0,1 0,0 0,-1 0,1 0,0 1,0-1,0 0,-1 0,1 1,0-1,0 0,0 1,-1-1,1 0,0 1,0-1,0 0,0 0,0 1,0-1,0 0,0 1,0-1,0 0,0 1,0-1,0 0,0 1,5 31,8 5,3-1,17 30,-2-4,-27-51,0 1,0 0,-1 0,-1 0,0 0,-1 0,0 4,1 3,0 0,4 10,43 153,-8-2,-35-143,-2 1,-1-1,-2 1,-4 35,1 4,1 0,-1-13,6 48,-2-103,0 0,0-1,1 1,0-1,1 0,0 1,4 6,12 26,-18-35,4 9,0 0,7 12,-10-22,0 0,1 0,-1-1,1 1,0-1,0 0,0 0,1-1,-1 1,1-1,3 2,1 0,0 1,0 0,-1 0,0 1,0 0,-1 0,0 1,0 0,0 0,2 6,-4-6,0 0,0 1,0-2,1 1,0-1,0 0,1 0,0 0,0-1,1 0,-1-1,11 8,-1 1,-1 0,0 1,5 8,-2-3,1-1,9 6,-22-20,1 0,-1-1,1 0,1 0,0 0,-3-2,0 0,0 1,-1 0,1 0,-1 0,0 1,0-1,0 1,0 1,3 3,2 2,1-1,0 0,0-1,1 0,0 0,1-1,0-1,13 5,8 5,7 4,-26-14,0 1,0 1,-1 0,0 1,0 1,7 7,-13-10,-1 0,0 0,0-1,1 0,0 0,0 0,1-1,-1-1,3 1,49 19,-41-19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3:38.22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0,'1'4,"1"0,-1 0,1 0,-1 0,1 0,0-1,0 1,1 0,-1-1,1 0,0 0,0 0,0 0,0 0,2 1,9 10,22 32,-28-34,1 0,0-1,0 0,1-1,0 0,1-1,0 0,6 3,-1-5,1-1,-1-1,1-1,0 0,0-1,1-1,7 0,-5 0,107 6,128-7,-105-3,274 2,-413 0,1 1,-1 0,0 1,0 0,0 1,0 0,0 1,-1 0,0 1,9 5,7 6,-1 1,-1 2,10 9,-6-7,-1-4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3:44.17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543 1374,'0'341,"-1"-332,2 1,-1-1,1 1,1-1,-1 0,2 1,-1-1,1 0,1 0,0-1,0 1,0-1,1 0,1 0,-1 0,1-1,1 2,30 34,-26-28,1-1,1 0,0-1,1 0,5 3,27 13,2-1,0-3,22 6,22 13,-58-30,0 0,34 7,32 12,-79-24,-4-2,1 0,0-1,13 2,161 21,-120-12,-152-30,37 7,1-1,-13-6,20 2,-30-7,-34-18,20 8,38 14,-25-13,54 21,-1-1,1 0,0-1,1 0,0 0,0-2,0 0,-9-8,0 1,-19-12,23 19,1-2,0 0,1 0,0-1,1-1,-6-9,4 4,-1 1,-1 1,0 0,-13-8,-16-16,37 32,1-1,0 0,0-1,0-2,-26-32,20 29,0 0,1-1,0-1,-4-8,12 17,1-1,0 0,0 1,0-2,2 1,-1 0,1 0,1-1,0 1,0-2,-1-15,-2 0,-4-15,3 16,1-1,0-22,1 15,-1-1,-3-8,1 8,2 0,0-9,3 15,-1 0,-2 0,0 1,-2-1,-2 1,-6-15,9 26,1-1,1 0,0 0,1 0,1 0,1-13,0 10,-1-1,0 1,-2 0,-3-9,-28-133,22 89,9 52,0 0,-4-10,5 23,-1 1,0 0,0 1,-1-1,0 0,0 1,-1 0,-3-3,-27-39,20 28,0 1,-1 1,-1 0,4 6,0 1,-2 1,1 0,-1 0,-10-3,9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3:50.7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3:54.83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0:34.42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6717.63867"/>
      <inkml:brushProperty name="anchorY" value="-4269.57031"/>
      <inkml:brushProperty name="scaleFactor" value="0.5"/>
    </inkml:brush>
  </inkml:definitions>
  <inkml:trace contextRef="#ctx0" brushRef="#br0">483 2242,'0'0,"-5"0,-13 0,-10 16,-6 2,-8 11,-5 2,7 3,8 5,5-1,7-1,8-2,10-8,4-27,-1 1,-1 0,1 0,-1 0,1 0,0 0,-1 0,1-1,0 1,0 0,-1-1,1 1,0 0,0-1,0 1,0-1,0 1,0-1,0 0,0 1,0-1,2 0,0 0,0 0,0 0,0 0,1-1,-1 1,0-1,0 0,0 1,0-2,49-20,18-14,5-6,1-6,3-4,-4 2,-10 0,-11 9,-9 11,-14 5,-5 9,-3-1,-1 0,-11 8,-26 21,-12 10,-24 30,-16 15,-10 13,-2 1,8 9,4 0,12 1,14-6,8-14,11-12,8-12,13-20,5-27,-3 0,1 1,-1 0,0-1,0 1,0-1,1 1,-1-1,0 0,0 1,1-1,-1 0,0 0,1 0,-1 0,0 0,0 0,1 0,-1-1,0 1,2-1,-1 1,3-1,0 0,1-1,-1 0,0 0,2-2,67-42,13-13,25-19,10-9,-1-5,-6 5,-19 12,-15 8,-17 17,-19 10,-12 14,-12 5,-4 7,-12 6,-15 15,-21 14,-13 13,-3 17,-1 6,5 0,4 6,9-6,10-6,7-7,7-6,9-39,-3 2,1-1,-1 1,0 0,1 0,-1 0,1 0,-1 0,1 0,-1 0,1-1,-1 1,1 0,0-1,0 1,-1 0,1-1,0 1,0-1,0 1,0-1,0 1,0-1,-1 0,2 1,1-3,1 1,-1 1,0-1,1 0,-1 0,0 0,0 0,0 0,0-1,0 0,2-1,43-26,13-16,3-14,1-4,0-3,-43 36,13-17,14-17,-13 3,-11 9,-11 2,-7 7,-6 5,-1 4,-2 32,1-1,0 0,0 1,0-1,0 1,0-1,-1 1,1-1,-2 0,1 1,0 0,0 0,0 0,-1 1,1-1,0 1,-1-1,1 1,-3-1,-32-9,-14 6,32 7,0 0,-12 3,-53 13,-2 12,-3 9,62-23,0 1,-2 3,7-3,-1 2,-3 4,7-5,0 2,-1 4,9-11,1 2,0 0,-1 5,4-8,1 1,0 0,-2 10,3-9,1 1,1-1,0 4,-3 42,10-2,10-1,-8-46,-1 0,1 0,0 0,2 2,35 49,-28-46,1 1,9 6,-1-5,-1 0,9 2,-7-6,1 0,11 2,-9-4,2-2,5 1,-2-2,29 2,26 1,-13-7,-62-7,0 1,-1-1,1 0,2-2,-5 2,1-1,-1-1,0 0,3-1,-3 0,-1 0,0 0,7-6,-9 4,-1 2,0-2,0 1,-1-1,2-1,24-40,-8-7,-8-2,-6-3,-5 1,-3 0,-1 6,-7 1,-6 11,11 38,0 0,0-1,-1 1,1 0,-1 0,1 0,-1 0,-2-1,0 1,1 0,0 1,0 0,-1-1,1 2,-1-1,-4-1,-45-18,-25 5,-9 4,-11 4,-14 3,1 3,4 7,0 6,11 7,16 5,12-2,19 1,44-19,1 1,0-1,-1 1,1 0,-1 2,-19 18,10 2,7 2,4-1,4 2,1-1,1 6,11 6,11 0,-16-33,0 0,-1 0,1 0,7 4,-2-5,1 1,-1 0,1-1,0-1,8 2,2 0,10 1,11 0,20-1,61 1,12-10,-84-4,25-5,-42 4,1-3,6-2,-23 4,2-1,0-1,6-4,-14 6,0-1,-1-1,0 0,2-2,-6 2,0 1,-1-1,0 0,-1 0,1-2,-2 4,0-3,0 0,-1 0,2-5,-3 5,0 0,-2 0,1 0,-1-4,1 1,-1 1,-2-1,1-3,0-40,-3 5,-3 2,1 4,-1 1,-3 9,4 31,1 0,0 1,-1-1,1 1,-1 0,-1-1,0 2,1 0,-1 0,0 0,1 0,-1 1,0 0,-5-2,-47-18,-9 7,-32-6,-19 3,-8 4,-4 3,6 5,91 9,0 0,-20 4,-1 1,-11 6,-34 15,13 3,67-24,-1 1,-9 7,-20 17,11-2,8 0,8-1,8-1,5 5,4 0,3 6,1 4,0 5,12 3,11 3,11 6,-22-48,-1 1,0-1,7 5,-2-5,0 0,1-1,4 1,57 32,-41-30,30 9,-21-11,22 2,47 4,-4-7,4-7,-6-9,-81 0,0-1,12-4,-20 4,2-2,14-6,-25 8,0-1,1-1,-2 0,4-3,-7 6,0-2,-1 0,0-1,0 1,0-3,-2 4,-1 0,0-1,-1 1,1-1,-1 0,1-4,0 4,-1-1,-1 0,0 1,0-1,-1-3,5-30,-6 3,-3 3,-1 2,1-3,0 1,1 0,1 1,0 2,-10-4,8 32,1-1,-1 0,0 0,0 0,0 0,-3-2,-28-22,-10 6,-18 1,1 6,-3 4,-9 4,0 3,-3 3,55 4,-1 0,-9 2,-44 13,9 6,52-17,1 1,0-1,-4 5,-30 23,8 1,6-7,9-1,8-2,7 5,5 1,3 0,1 5,7 6,12-2,6 5,9-4,-26-35,1 1,0-1,7 5,-1-3,-1-2,0 0,3 1,54 19,13-6,17-7,9-5,11-4,-2-3,-7-2,-69-5,19-3,31-10,-76 13,1-1,16-8,-24 10,-1-1,0 0,-1-1,0 0,1-1,-3 3,-1 0,0-1,0 0,0-1,0 1,-1-1,3-2,-2 1,-1-1,1 0,0-3,11-35,-8 1,-4-3,-4 4,-1 3,-1 4,0 4,1 2,0 2,-11 1,-17-11,-18 0,-14 0,-17-3,41 27,-18-5,-42-12,-7 2,2 7,3 8,4 5,15 5,3 3,-9 2,-7 1,4 0,6 0,12 0,14 0,11-1,8 6,1 6,4 11,1-1,1-2,8 1,0 0,6 3,0-5,4 2,3 0,4 2,2 2,3 1,1 2,0 0,1 0,-1 1,1-1,-1 1,1-1,-1 1,0-1,0 0,6 1,5-1,6 0,6 0,-4 0,3-5,1-1,2-5,0 1,2 1,1 2,0 3,1 1,-6 2,0-5,-1-5,2-5,1 0,1-3,1 3,1 4,0-2,0 3,6-2,1-4,-1 2,-1-2,-1-3,-2 3,5-2,5-2,0-1,4-3,4-1,-3-1,-3-1,-4-1,-4 1,-2 0,-3-1,-1 1,0 0,0 0,-6-6,-1 0,1 0,2 1,0 2,2 1,1 0,1 2,6 0,-17 0,-28-5,-30-6,-33-12,-22 1,-19-3,2 4,10 0,6 4,18-1,15 5,14 3,17-3,7 3,4-3,1-3,-1 1,-1-3,-2 4,5-3,-1-2,-7 2,-2-1,0-2,-2 3,7-2,1 3,6 0,-1-3,0 3,3-2,-2 3,-1-2,2-2,-1 3,3-2,4-2,3-3,-1-2,1-1,2-2,1 0,7 25,-1-1,-1 1,1-1,0 1,0 0,0-1,1 0,13-19,8 0,9 5,3 1,1 3,-1 5,-2-3,-1 2,-1 3,-8-4,0 2,5-4,12 2,8 2,5 3,4-4,13 2,6 1,0 2,-2-4,-10 1,-10 2,-10 1,-7 2,-6 1,-2 1,-2-5,-1 1,0-1,1 2,0 1,6 1,1-4,0-1,-1 1,-2 2,-6-5,-1 1,-1 1,-5-4,1-4,1-4,2-4,2 4,-4-3,1 5,-4-2,-11 5,-7 14,1-1,0 1,0-1,0 1,0-1,-1 1,1-1,0 1,0-1,-1 1,1-1,0 1,-1-1,1 1,0-1,-1 1,1 0,-1-1,1 1,-1 0,1-1,-1 1,1 0,-1 0,-17-7,-8 3,-4 2,-7 2,-1 0,1 1,2 0,2-1,-4 1,1-1,1 0,2 0,2 0,1 0,1 0,0 0,-4 0,-1 0,0 0,2 0,0 0,2 0,1 0,0 0,0 0,7 6,-6-1,0 1,-1-2,0 0,0-2,5 5,1-1,0 0,-1-1,0 4,-3-1,0-1,5 3,0-1,0-1,-2-2,-6-3,-3-1,0-1,6 5,1 0,7 4,0 1,-1-3,4 5,-1-3,-3-2,-2 4,-2 3,-2-1,-2 3,0-3,0-3,5 3,0-4,0 4,5 3,-1 4,4 2,-2-3,5 2,-4 1,4 1,2 1,4 2,2 0,2 1,1 1,1-1,1 1,0-1,-1 1,0-1,1 1,-1-1,6-6,0 1,5-1,-1 2,5-5,4 1,-3 1,3-4,-4 2,2-4,3 2,2-4,-4 3,3-4,-5 3,1-2,3-3,1 2,3-2,2-2,2 3,-6 3,1-1,0-2,-5 3,2-3,0-2,2 3,3-2,-4 3,0-2,1-2,1-3,2-2,2-2,0-1,7 5,0 0,6-1,10-1,-1 0,4-3,-5 1,-4-2,-5 0,-5 0,-2 0,-3-1,-1 1,-1 0,0 0,6 0,0 0,1 0,-2 0,0 0,-1 0,-2 0,0 0,-1 0,0 0,0 0,0 0,-6 6,-11 0,-5 5,-17 5,-14-1,-12-2,-10-4,-6-3,2-2,3-3,1 0,4-2,4 1,-1-1,2 0,2 1,-2 0,1 0,1 0,3-6,-4 0,1 0,1 1,7-4,3 1,1 2,-1 1,0 1,-1 2,0 1,-2 1,0 0,0 1,0-7,-6 1,-6-1,0 1,2 2,1 1,8-5,4 0,17 1,24 1,23 2,24 1,14 1,10 1,4 0,1 0,-6 0,3 1,-11-1,-13 0,-7 0,-10 0,-8 0,-5 0,-4 6,-3 0,4 0,6-1,7-2,-2-1,-2-1,9 6,-4-1,-3-1,-3 0,-5-2,-2-1,-3-1,-2 0,0-1,5 0,1-1,-1 1,-1 0,-12 0,-12 0,-19 0,-10 0,-13 0,-4 0,-1 0,2 0,2 0,7-6,9-6,6-5,6-5,5-4,2-1,1-2,0 0,1-6,-1 0,0 0,-1 1,1 3,-1-6,5 2,1 1,0 1,-1 1,4 2,-1 1,-2 1,-1-1,-1 1,-2 0,-1 0,-1 0,0 0,-1 0,1 0,0 0,0 0,-1-1,1 1,0 0,0 0,0-1,0 1,0 0,0 0,0-1,0 1,0 0,0 0,0 0,0 0,0-1,0 1,0 0,0 0,0-1,6 1,6 0,5 0,-1 0,4 5,2 1,2-1,2 5,-5-1,1 5,1-3,1-1,1 2,2-2,0 4,1-3,0-2,1-2,-1 2,1 4,-1 5,0-2,1 3,-1-3,0 1,0-3,6 2,-5-3,5 3,4-4,6 3,5 3,-2 3,-3-3,-5 2,-3 1,-4 3,-2 1,4-4,5 0,5 2,6 0,8-3,-2 0,0 1,-5 2,-6 2,-6 1,-5 1,8 0,4 1,-1 1,3-1,2 0,3 1,-5-1,-4 0,-5 0,-4 0,-4 0,-2 0,-1 0,0 0,-1-6,12-5,0-12,6 0,-2-2,-2-1,2-2,-3 6,-3 0,-3 4,-8 0,-7-1,-2 3,1-1,1 2,3 4,-3-2,1-2,2-4,-4-4,1-2,2 3,2 0,1-1,2-1,-4-1,-6-2,1 6,1-2,3 7,-4-2,8-2,2-1,2-3,0-8,7-1,-7 0,1-6,-2 7,-1 7,0 2,1 1,-1 0,1 4,-6-2,1-1,-1 4,-4-1,1 3,1 4,2-2,3 3,-22 13,0-3,0 0,0 0,0 1,-1-1,1 1,0 0,0 0,-1 0,1 0,1 3,1-1,0 1,-1-1,0 1,1 0,1 3,34 36,-1 21,-1 7,3 1,-7-1,-3-9,-3-15,-6-9,-7-7,-5-4,0-1,-2-2,-2 2,3-6,-1 6,-1 2,-2 1,-2 0,-1 0,-1 1,-1-1,0 5,0 1,5 4,1 0,-1-1,0-3,-1-2,-2-2,-1-2,0 0,-1-1,-1-1,1 1,0 0,0 0,0 0,-1 0,5-25,-3 0,0 1,1-1,-1 0,1 0,0 0,0 0,0 0,6 2,-2-1,0 1,0-1,0 0,1-1,0 0,67 31,32 6,20-6,8-1,1-2,-9-8,-16-1,-22-5,-26 0,-17-4,-18 2,-1-4,2 4,6 3,8 14,0-2,-2 2,-2-7,2 5,-2 0,4-6,-3 6,4 5,-2 1,2 0,-2 4,-2-7,-4 4,3-3,-1 5,-3-1,-7-2,4-2,-1 4,0-1,-1-2,1-8,-7-1,0-2,-6 0,1 1,-5 1,2 1,3-5,-3-1,3 2,-4 1,3-5,-4 1,3-4,-4 1,4-3,-4 1,-2 3,-6-18,-2 2,0-1,0 0,0 1,0-1,0 0,0 0,1-1,0 1,4-2,-1 1,0 0,0 0,0-1,0 0,1-1,52-12,30-8,21-6,5-8,-1-1,0 6,-12 2,-7 7,-11 6,-10 7,-7 4,-1 4,-3 1,4 1,9 0,0 1,3-1,-10-1,-9 1,-17 4,-39-4,0 0,-1 0,1 0,-1 1,0-1,1 1,0 1,-2-1,0-1,-1 0,1 1,-1-1,1 1,-1-1,0 1,0 0,0-1,0 1,0 0,0 1,1 2,0-1,-1 0,0 1,0-1,-1 1,1 2,1 35,-9 8,-7-1,0 2,-5 1,-3-4,-2 1,4-5,-2 2,0-4,-2 2,-2-9,0 2,-2-2,0-2,5-1,6-2,0-1,5-1,-2 0,-3 0,-3 6,-3 5,-3 6,-1 5,-1 4,-1 2,1 6,-1-10,0 0,6-7,0-5,1-5,4-4,4-1,5-2,-1-1,-4 6,-4 5,-9 1,-3 5,3-2,1-2,5-4,0-8,0-3,-1-7,-3-6,0 18,3 8,1 15,-2 6,5 3,5 1,-2-6,4-8,3-6,2-7,-3-10,2-2,1-3,1 2,2 0,2 2,-6 6,2 2,-6 1,-5-1,1-1,-3-7,3 4,-3 0,-1 1,2-1,-2 6,-7 0,-2 5,-3-1,0-1,0-3,1-2,0-2,-5-2,1-1,-1 1,2-7,2 0,-5-6,1 1,1 2,-5 2,7 3,2 1,-4 2,1-5,-5 1,0-5,-4 0,8 1,1-3,4 2,1-4,0 3,1-4,0-3,5 2,0-2,0-2,-1-3,-2 4,-1-2,-1-1,0-1,-2-2,1 4,0 0,-1-1,6 4,0-1,1-1,-2-2,0 3,-3-1,1-2,-2 5,6 4,5 4,0 4,-1-3,3 1,-2 2,-2 1,-3-4,4 2,-3-6,5 1,-1 3,-9 1,-1-3,-9 2,0 1,-6 2,1 2,2-4,3 1,3-5,1 1,3-4,0-4,1 2,1-3,-6-1,-7-3,1-2,0 5,-3-2,3 5,1-1,4-1,2 3,-4-2,1-1,1-4,1-1,2-2,1 4,-5 0,1-1,-5 0,-6-3,-3 0,-4-1,-3-1,-7 0,5 0,-6 0,1 0,6-1,1 1,2 0,5 0,0 0,5-5,4-1,4-5,3-5,2-5,2-3,5-2,7-2,0-1,5-1,3-4,-2-18,1-11,2 0,2 6,2 6,2 8,0 7,1 4,0-3,1 1,-1-4,0 1,1 1,-1 2,6 1,5-3,6 1,0 1,2-5,3 2,-4 1,2 3,2 7,-4 1,1 2,2-1,-4-1,2-1,1 0,3 4,-4 0,1 5,-4 0,1 3,3-2,-4-2,8-2,2-4,2 4,1 4,1 5,0 4,-1 4,0 2,0 1,-12 1,-12 0,-11 5,-10 12,-6 6,-11 4,-2 2,-1 1,6 0,2-6,2-1,6-1,5 1,1 1,3 1,-3 1,4 1,-4 0,2 0,-3-5,3 0,2-1,3 2,-2 1,1 1,1 1,2 0,2 2,-4-1,0 1,1-1,-4 6,1 0,2 0,1-1,3-1,1-2,1 0,0-1,2-1,-1 0,0 5,1 1,-1 0,-6-7,1-1,-1-18,1-18,7-22,7-24,13-23,11-10,-2 0,7 0,5 6,-1 7,-2 12,-8 13,-10 9,-7 7,-2 4,2 4,2-5,4 0,3 0,2 1,1-5,-4 0,-1 1,-4 2,0 7,-4 1,-4 2,-4-1,-2 16,-2 22,-13 34,-7 19,-17 15,-4 13,-2-2,2-6,7-14,9-13,3-18,6-10,5-6,4-3,-4 0,3 6,0 1,2 2,2-1,0 0,2-1,0 0,0-1,0-12,0-15,0-4,18-16,11-26,17-29,3-9,11-2,-4 4,-9 11,-8 17,-5 12,-10 8,-3 4,0 4,-5-1,-5 12,-12 13,-1 3,-28 27,-26 33,-11 17,1-1,-1 5,-2 6,1-5,14-12,9-12,14-12,5-9,9-7,1-4,10-14,7-15,0 0,-1 1,0-1,0 0,0 0,0 0,0 1,0-1,0 0,0 0,1 0,-1 0,0 1,0-1,0 0,0 0,1 0,-1 0,0 0,0 1,0-1,1 0,-1 0,0 0,0 0,1 0,-1 0,0 0,0 0,0 0,1 0,-1 0,0 0,0 0,1 0,-1 0,0 0,0 0,0 0,1 0,-1 0,0-1,0 1,1 0,23-8,24-10,10-6,18-4,2-2,10-1,9 1,22-1,1 7,-14 1,-7 6,-20 5,-27 4,-31 4,-46 3,-45 1,-44 6,-30 12,-14 1,16-2,14 2,33 1,79-15,1 0,0 0,-4 4,14-7,0 1,1-1,0 1,1-1,-1 1,0 0,1 1,0-1,-2 2,5-4,-1 0,0 1,0-1,0 1,0 0,0-1,1 1,-1 0,1 0,-1-1,1 1,0 0,-1 0,1-1,0 1,0 0,1 0,-1 1,2-2,-1 1,0 0,0 0,1 0,-1 0,0 0,1 0,0-1,-1 1,1 0,0-1,0 1,0-1,0 0,2 1,7 5,0-2,1 0,0 0,6 0,12 3,29 5,59 1,16-5,-2-4,-1-3,-16-2,-22-1,-21-5,-18-1,-36 0,-55 8,-45 12,-16 7,-38 1,-18-3,3-4,28 1,26-4,26-2,48-4,72-2,32-1,44-2,38 0,11-6,8-1,-4 1,-19 0,-32 3,-31 0,-27 2,-26-5,-38 5,-2 0,1 0,-1 0,0-1,0 1,0-1,2-1,-3 2,-1 0,1 0,-1 0,0 0,0 0,1-1,-1 1,0 0,0-1,0 1,-1-1,1 0,12-19,-6-4,3 3,-2-1,-1 0,-3-2,-1-1,-1 0,-2-2,-5 0,-7 0,-1-1,-9 1,2-1,-3 1,-2 0,0 5,-2 6,-1 7,0 3,-1-1,1 1,-12-3,-6 0,-5 2,-4-4,-2 2,-1-3,5 1,7 3,11-4,5 3,-1-3,1 1,-11 3,-6-3,-5 2,2 2,4 2,-1 3,5 1,3 1,5-5,-4 1,3-1,0 2,3 1,-5 1,2 1,0 0,2 1,2 0,6 6,24-4,-1-1,1 0,-1 0,0 1,1-1,-1 0,1 1,0-1,0 1,-1-1,1 2,0-2,1 1,-1 0,0 0,0 0,1 0,-1 0,1 0,-1 0,1 0,0 2,4 0,-3-1,0 1,1-1,0 0,0 0,0 0,0 0,0 0,2 2,9 1,-3 1,0-1,1 0,11 5,13 3,32 9,-7-9,18 2,82 18,-4-7,0-7,-21-7,-16-5,-26-4,-17-3,-12-2,-13 0,-10-1,-7 1,-4 0,-3 1,-1-1,-11 1,-18-2,3 1,-1 1,1-1,0 1,-1-1,1 1,-1-1,1 0,-1 1,1 0,-1-1,1 1,-1-1,1 1,-1 0,0-1,1 1,-1 0,1-1,-1 1,-30-17,-21-6,-25-4,-12-2,0 5,15 0,2 0,13 5,9-1,9 5,7-2,4 4,7-2,3 2,-1 4,5-3,-1 2,3-3,-2-4,-2 2,2-3,-2 4,-2 2,-2-1,3-3,-2-4,-1 3,-7-2,-2-3,-1-1,-6-2,1 4,0-1,3 0,1-2,-3-1,0 4,7-1,3 6,11 4,15 12,0-1,0 1,0 0,-1 0,1 0,0 0,0-1,0 1,0 0,-1 0,1-1,0 1,0 0,0 0,0-1,0 1,0 0,0 0,0-1,-1 1,1 0,0-1,0 1,0 0,0 0,1-1,-1 1,0 0,0 0,0-1,9-3,14 13,13 8,8 7,3-3,-3 3,-3 1,2-5,-4-5,-3 1,-1-4,-4-4,-1 4,-2-3,-5 3,-2-1,1-2,1-3,-4 4,1 3,-5 5,3 5,6 7,9 9,8 6,1 6,-1-2,-2-4,-4-10,-2-10,-8-4,-2-8,-6 2,0 1,1 3,-2 3,1 3,2-4,3-5,-3 1,1-4,2 2,1-4,2 4,19-3,6 3,13-2,3 2,-5-3,-24-2,-31-8,-25-4,-24-7,-25-1,-8-5,-2 2,13-4,12 3,10-2,7 2,6-2,3 3,0 3,7-3,0-2,-1 1,-1-2,-2 2,-2-2,-7 2,6-2,-7-2,-5 2,-6-2,-4-3,-15-1,3 2,-7 0,-5-2,8-2,7-1,9 4,9 5,6 0,3 4,3-3,7-2,1 2,5-2,-2 3,-1-3,-3-2,-2 3,3-3,-1 5,4-3,5-2,-2-3,4-2,-3-2,-4 5,-3-2,2 0,-2-1,-1 5,3-2,-2 5,5-1,-2 3,-2 4,3-2,-2 2,-3 3,-1 2,3-4,-2 2,0 0,3-3,-1 1,-2 1,-7 3,-8 1,-2 2,-6 1,-15 1,2 0,3 0,6 1,6-1,6 0,4 0,3 0,1 1,0-1,1 0,0 0,0 0,0-1,-1 1,0 0,0 0,-1 0,1 0,0 6,-1 0,1 0,0-1,0-2,-6 5,0 0,-6-2,-4 4,0-1,3-1,4-3,2-1,4-2,1-1,1-1,2 0,-1-1,1 1,-1 0,0-1,-6 7,0 0,0 0,1-1,-4-2,-5-1,1 0,2-2,3 6,2 0,2-1,8 5,2-1,-1-1,1-2,-3-3,0 5,-2-1,0-1,-1 5,-1-2,1-1,-1-3,1 5,-6-3,0 6,0-3,1-1,-5-2,8 3,0-2,3-2,0 5,0-2,0-2,5 5,0-3,6 4,-2-1,-1-3,-2 3,-2-2,-3-1,-1 2,-1 4,0-2,5 4,0-3,0 3,-1 2,-1-3,-1-3,-1-9,-1-4,0-9,0-6,5-6,1 2,-1 3,-1-1,-1 4,-1-3,-1 4,5-3,0 2,-1-2,-1 3,-1 2,5-3,-2 3,0 2,-1 3,-2 1,10 2,10 2,18-6,13-5,14 0,9-4,0-4,-3 2,-4 3,-10-1,-4 2,-8-1,-2 2,-5-3,1 3,-2-3,2 2,3-3,4 4,2 2,-3-2,2-4,0 2,2-3,7-3,-4-2,1 3,-1 3,-6 0,-5-2,0 4,1 2,3 4,2-2,-3-4,-4-4,1 1,-3-2,1-2,-2-2,3-3,-3 0,3 3,-2 1,-4-1,4 5,-3-2,4 5,-3-1,4-3,-3-2,3 3,-2-2,-2-2,-4-1,2 3,-1 0,-1-2,3-1,-1-2,4-2,-2 0,-2-1,3 5,-2 1,-2-1,-2-1,-2-1,-2-1,4-1,0-1,0 0,-2-1,-1 1,4 5,0 0,-1 1,-2-2,0-1,-3-1,0 0,0-2,-1 0,-1-1,1 1,0-1,0 1,-1-1,1 1,0 0,0 0,0 0,0-1,0 1,0 0,0 0,0-1,0 1,-5 5,-1 1,1 0,0-2,2 0,-5 3,1 0,1-1,1-2,-4 5,1-1,1-2,2-1,-4-2,1-1,-4-2,1 0,2 0,2 0,-2-1,1 12,1 11,2 12,2 10,2 6,0 5,1 3,0 0,0 1,6-1,0 0,0-1,-1 0,4-6,-1-1,-1 1,4 0,-2 2,-2 6,-1 2,3 0,-1 0,-1-1,-2-1,-2-2,-1 1,-1-2,-1 0,0 0,-1 0,1 0,0 0,0 0,-1 0,1 0,0 1,0-1,0 0,0 1,0-1,0 0,0 0,0 0,0 0,0 1,0-1,0 0,-5-5,-1-1,0 1,-4 0,0 2,-3-4,-4 0,-4 1,2 1,-2-4,-1 1,-2 2,-1-4,4 1,-1-5,5 3,-1-4,4 3,-1-3,2 2,-2 3,3 3,-3-2,2 1,-2-4,3 2,2 1,-3-3,3 2,-3-3,1 2,-2-4,1 3,-2-4,-4-2,3 2,-2-2,3 4,4 2,-2-1,2 3,3 2,-3-2,2 1,-4-4,-4-3,2 1,-2-3,2 4,4 2,-3-1,4 3,-4 2,-3 2,-4-2,3 1,10-11,14-14,16-6,14-7,4-11,2-4,4 4,-4 5,-7 2,-5 6,-2-2,-2-1,-6-2,0 2,1-1,1 3,-4-1,-4-2,2-3,-5-2,-2-2,2 4,-1 0,-3-1,3-1,-1-1,-1-1,-3-2,-2 0,5 0,-2-1,0 1,-1-1,4 1,-1 0,-2 0,0-1,-3 1,4 0,0 0,-1-1,-2 1,-1 0,-1 0,-1-1,-1 1,0 0,0 0,-1 0,1-1,0 1,0 0,0 0,0-1,0 1,0 0,0 0,0-1,5 7,1-1,0 1,-1-1,-1-2,-2-1,-1-1,0-1,-1 0,0 0,-1-1,1 1,0-1,0 1,0 0,0-1,0 1,0 0,0 0,0-1,0 1,0 0,0 0,0-1,0 1,0 0,0 5,0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0:40.73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0,'5'0,"6"0,1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1:01.6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1754 1,'-679'0,"655"1,0 2,1 0,-14 4,9-1,0-2,-6 0,-23-2,17 0,0 1,-3 2,-23 4,35-5,1 0,0 2,1 1,-27 11,48-14,0 1,0 0,1 0,0 1,0 0,0 0,1 1,0 0,-3 4,-29 28,33-35,0 1,0-1,0 1,1-1,0 2,0-1,0 0,1 1,0-1,0 1,0 0,0 0,1 0,0 0,1 1,-1-1,1 1,0-1,1 1,0 2,0-8,-2 25,1 0,1 0,2 0,1 0,2 9,-3-29,1 1,0-1,0 0,1 0,0-1,0 1,0-1,0 0,1 0,0 0,0 0,0-1,2 1,13 12,-8-5,0-1,2 0,-1-1,1 0,1-1,-1-1,2 0,-1-1,1-1,0 0,0-1,5 0,26 5,0-2,1-2,43 0,750-8,-828 2,1-2,-1 1,0-2,0 0,0-1,-1 0,1 0,-1-2,0 0,0 0,-1-1,0 0,0-1,4-3,18-18,-1-1,-2-1,19-27,-44 52,0-1,-1 1,1-1,-2 0,1 0,-1 0,0-1,0 1,-1-1,0 0,0 0,-1 0,0 1,-1-1,0 0,0 0,0 0,-1 0,0 0,-1 0,0 0,0 1,0-1,-1 1,0-1,-1 1,0 0,0 0,0 1,-1-1,0 1,0 0,-2-2,1 2,1 0,-1 0,0 1,-1-1,0 1,1 1,-1-1,-1 1,1 0,-1 1,1 0,-1 0,0 0,0 1,-1 1,1-1,0 1,0 1,-4-1,-249 2,86 2,138-2,0 3,1 1,0 2,-9 3,-68 13,46-16,32-5,-27 8,-118 23,168-31,2 0,1 0,0 1,0-1,0 2,0-1,-3 3,10-5,1 0,0-1,-1 1,1 0,0 0,0 0,0 0,0 0,0 0,0 1,0-1,0 0,1 0,-1 1,0-1,1 0,-1 1,1-1,-1 1,1-1,0 1,0-1,-1 1,1-1,0 1,0-1,1 1,-1-1,0 1,0-1,1 1,-1-1,1 0,-1 1,1-1,0 0,-1 1,1-1,0 0,0 0,0 1,0-1,1 0,1 4,2-1,-1 0,0 0,1 0,0-1,-1 1,2-1,-1 0,0-1,0 1,1-1,3 1,11 3,-1-1,1 0,1-2,50 5,1-4,-1-2,20-5,8 1,-73 0,-1-1,0-2,-1 0,1-2,16-6,20-5,-39 11,-1-1,0-1,0-1,-1 0,0-2,-1 0,0-1,12-12,-26 21,0 1,0-1,1 1,0-1,0 2,3-2,-8 3,0 1,-1-1,1 1,0 0,0 0,0-1,0 1,0 0,0 0,0 0,-1 0,1 0,0 0,0 0,0 0,0 1,0-1,0 0,0 0,-1 1,1-1,0 0,0 1,0-1,-1 1,1-1,0 1,0 0,-1-1,1 1,-1 0,1-1,-1 1,1 0,-1 0,1-1,-1 1,1 0,-1 0,0 0,0 0,1 0,-1 0,0-1,0 1,0 0,0 0,0 0,0 0,0 1,-1 4,0 1,0-1,0 1,0-1,-1 0,-1 1,1-1,-1 0,0-1,0 1,0 0,-1-1,-2 3,-2 4,-1-1,-1-1,0 0,0 0,-11 7,13-11,-1-1,0 0,0-1,-1 0,0 0,1-1,-2 0,-72 14,76-16,-48 6,0-3,0-3,-30-3,5 0,-695 2,770 0,0 0,1 0,-1-1,1 1,-1-1,1 0,-1 0,1-1,-1 1,-2-3,4 3,1-1,0 1,0-1,0 0,0 0,1 0,-1 0,0 0,1 0,0 0,-1-1,1 1,0 0,0-1,0 1,0-1,1 1,-1-1,1 0,0 1,-3-22,2 0,0 0,2 0,1-5,0-16,-2 37,1 1,-1-1,1 1,1-1,-1 1,1 0,0 0,1 0,1-1,-2 4,0 0,1 0,-1 1,1-1,0 1,0 0,1 0,-1 0,1 0,-1 0,1 1,0-1,0 1,0 0,4-1,24-8,1 1,5 0,-3 1,20-9,-54 18,1 0,-1-1,0 1,0-1,1 1,-1-1,0 0,0 1,0-1,0 0,0 0,0 0,0 1,0-2,-1 2,0 0,0-1,0 1,0 0,-1 0,1-1,0 1,0 0,0-1,0 1,0 0,-1 0,1 0,0-1,0 1,-1 0,1 0,0 0,0-1,-1 1,1 0,0 0,0 0,-1 0,1 0,0 0,-1 0,1-1,0 1,0 0,-1 0,1 0,0 0,-1 0,-37-3,9 2,0 1,0 2,0 1,0 1,0 1,1 2,-7 2,20-3,6-4,0 1,1 0,-1 0,1 1,0 0,0 1,0 0,1 0,0 1,0 0,-2 2,-2 5,0 2,1-1,-4 9,-20 29,30-46,0 0,0 1,0 0,1 0,0 0,0 0,0 1,1-1,1 1,-1-1,1 1,0 0,1-1,0 1,0 0,1 0,0-1,0 1,0 0,1-1,1 1,-1-1,1 0,0 0,1 0,0 0,0-1,0 1,1-1,0 0,2 2,9 6,1 0,1-2,0 0,1-1,0-1,0 0,1-2,2 1,9 4,-19-8,1-2,-1 1,1-1,0-1,0-1,7 1,-2 0,1 0,14 5,-5-1,-1-1,1-1,-1-2,4 0,114-3,-51-2,667 3,-735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1:11.95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541 1,'0'11,"-2"0,1 1,-2-1,-2 9,-5 24,4-10,-1 0,-2 0,-9 20,-43 95,55-133,1-1,1 1,0 1,1-1,0 2,-2-1,1 1,-4 4,0 1,1 0,1 1,1 0,1 0,1 0,1 6,-19 134,15-137,-1 0,-1-1,-1 0,-7 21,1-3,9-28,1-1,0 1,1 0,1 0,0 0,1 5,2-18,1 0,-1 0,1 0,-1 0,1 0,0 0,0 0,1 0,-1-1,0 1,1 0,0-1,0 1,-1-1,1 1,1-1,-1 0,0 0,0 0,1 0,0-1,1 2,10 5,0-1,0 0,0-1,3 0,10 5,-13-5,6 4,1-1,0-1,0-1,1 0,0-2,0-1,18 2,25-4,-1-3,5-3,-45 1,-1-2,1-1,-1-1,-1-1,13-6,-4 1,1 2,12-2,-4 4,1 0,0-1,-1-2,14-8,-39 12,-1 0,1 0,1-4,38-21,-20 19,2 1,-1 1,30-4,34-11,-78 21,1-1,-2-1,1 0,-1-2,0 0,-1-2,-1 0,13-10,-10 8,-18 13,0-1,0 0,-1 0,1 0,0 0,-1 0,2-2,-4 4,0 0,0 0,0 0,0-1,0 1,0 0,0 0,0 0,0 0,0 0,0-1,0 1,0 0,0 0,0 0,0 0,0 0,0-1,0 1,0 0,0 0,0 0,0 0,0 0,0 0,0 0,-1-1,1 1,0 0,0 0,0 0,0 0,0 0,0 0,0 0,-1 0,1 0,0 0,0 0,0 0,0 0,0-1,-1 1,1 0,0 0,0 0,0 0,0 1,0-1,-1 0,1 0,0 0,0 0,0 0,-17-3,-1 1,1 1,-1 1,-14 2,-8-1,-939 2,961-3,0-1,0 0,1-1,-8-2,19 2,1 1,-1-1,1 0,0 0,-1-1,1 1,0-1,0-1,1 1,-1 0,1-1,-1 0,1 0,1-1,-2-1,-3-5,1 0,1-1,0 0,1 0,0-1,1 0,0 1,1-1,1-1,0 1,0-6,0-30,1-1,5-24,-1 3,-4-4,1 22,2-13,-1 60,0 1,0-1,0 1,1 0,0-1,0 1,0 0,1 0,-1 0,1 1,0-1,1 0,8-9,0 0,1 1,1 1,11-12,-21 19,1 1,-1 0,1-1,0 2,1-1,-1 1,1-1,-1 1,1 1,0-1,0 1,1 0,-2 1,0 1,0-1,0 1,-1 0,1 1,0-1,0 1,0 0,-1 0,1 0,0 1,-1-1,1 1,-1 0,0 1,1-1,3 4,-1-1,1 1,-1 1,0-1,-1 1,0 0,0 1,0-1,-1 1,0 0,2 7,7 14,-1 0,6 25,-6-18,-6-17,-1-1,0 1,-1 0,-2 0,0 1,0 2,-2-12,-1 0,0 1,0-1,-1 0,0 0,-1 0,0 0,0 0,-1 0,-1-1,0 1,0-1,-1 0,0 0,0 0,-3 3,-32 37,-30 30,62-72,0-1,-1 1,1-1,-1-1,0 0,-1 0,0-1,1 0,-11 2,6-2,1-1,-1 0,0-1,0 0,0-1,0-1,-3-1,15 1,-1 0,1-1,-1 1,0-1,1 0,-1 0,1 0,0 0,-1 0,1 0,0-1,-1 1,1-1,0 1,0-1,1 0,-1 0,0 0,0 0,1 0,-1 0,1-1,0 1,0 0,0-1,0 1,0-1,0 1,1-1,-1 0,1 1,0-2,-1-2,0-1,1 0,0 0,1 0,-1 1,1-1,1 0,-1 1,1-1,0 1,1-1,0-1,13-21,0 0,2 1,1 0,1 2,1 0,23-21,-34 39,0 1,0 0,0 0,1 1,0 0,1 1,-1 0,1 1,0 0,0 1,0 0,0 1,0 1,1 0,1 0,-3 1,1 0,-1 1,1 0,-1 0,0 2,0-1,0 1,0 1,0 0,-1 0,0 1,1 1,-2 0,1 0,-1 0,3 4,-6-4,0-1,-1 1,0 0,0 0,0 0,-1 1,0 0,0 0,-1 0,2 6,-2-2,0 1,-1-1,0 1,-1 0,0-1,-1 12,0-16,0-1,-1 0,1 1,-1-1,-1 1,1-1,-1 0,0 0,0 0,-1 0,0 0,0 0,0-1,-1 1,1-1,-1 0,-1 0,1-1,-1 1,0-1,0 0,0 0,0 0,-1-1,1 0,-2 0,-184 88,172-81,-1-2,-1 0,1-1,-1-1,0-1,0-1,-15 1,18-3,1 0,0 2,0 0,0 1,-6 3,19-7,0 1,1-1,0 1,-1 0,1 0,0 0,0 0,0 0,0 1,0-1,1 1,-1 0,1 0,0 0,-1 0,2 0,-1 1,0-1,0 0,1 1,0 0,0-1,0 1,0 0,1-1,-1 1,1 3,0-5,1 1,-1-1,1 0,-1 0,1 0,0 0,0 0,0 1,0-2,0 1,1 0,-1 0,0 0,1 0,0-1,-1 1,1-1,0 1,0-1,0 0,0 0,0 0,0 0,0 0,0 0,0 0,0-1,2 1,10 3,-1-1,1-1,0 0,4-1,-9 0,49 3,0-2,11-2,-47-2,0 0,0-1,0-1,0-1,-1 0,0-2,7-4,-22 8,1-1,-1 1,0-2,0 1,-1-1,1 1,-1-1,0-1,0 1,1-4,9-12,-2 0,5-10,8-14,-10 22,1 2,1 0,1 1,14-11,18-30,-26 37,-20 18,0 0,1 1,0 0,-1 0,2 1,1-2,-7 6,-1-1,1 1,0 0,-1-1,1 1,0 0,-1-1,1 1,0 0,-1 0,1 0,0 0,0 0,-1 0,1 0,0 0,-1 0,1 0,0 0,0 0,-1 1,1-1,0 0,-1 0,1 1,-1-1,1 1,0-1,-1 0,1 1,-1-1,1 1,-1-1,1 1,-1-1,1 1,-1 0,0-1,1 1,-1 0,0-1,0 1,1 0,-1-1,0 1,0 0,2 5,-1 0,0 0,0 0,0 1,-1 0,0-3,1 7,0 1,-1-1,-1 1,0-1,0 1,-1-1,0 0,-1 0,-1 0,0 0,0 0,-1-1,0 0,-1 0,0 0,0-1,-1 1,-1-2,1 1,-1-1,-9 7,-1-2,0 0,-2-1,1-1,-17 6,-20 6,-6-1,7-3,43-13,-1 1,1 0,1 1,-1 0,1 0,1 2,0-1,0 1,-19 17,20-18,-1-1,0 1,-1-2,1 0,-1 0,-1 0,1-2,-1 1,-10 2,-8-1,-1-1,0-1,-6-1,-54 8,28-2,-1-4,0-2,0-3,-56-7,115 7,0-2,1 1,-1-1,0 1,1-1,-1 0,1-1,-1 1,1-1,-1 0,1 0,0 0,0-1,0 0,0 1,1-1,-1-1,1 1,0 0,-1-1,2 0,-1 0,0 1,1-2,0 1,0 0,0 0,0-1,0 1,1-1,0 1,0-1,1 0,-1 1,1-5,-2-48,2 34,-1 1,-4-22,-4-9,-1-35,9 64,1 1,1 0,0 0,2-1,1-1,-1 14,0 1,1-1,0 1,0-1,1 1,1 1,0-1,0 1,0 0,1 0,8-7,11-9,1 2,2 1,2-1,43-34,-60 47,-1 0,1 1,6-2,-13 8,1-1,0-1,-1 1,0-1,0 0,-1-1,1 0,-1 0,0 0,-1-1,0 0,0 0,0 0,1-3,-1 0,1 0,1 0,0 1,0 0,1 0,0 1,0 0,1 0,2-1,25-24,-33 31,-1 0,0-1,1 1,-1-1,0 0,0 1,-1-1,1 0,0 0,-1 0,0 0,0-1,0 1,0 0,0 0,-1-1,1 1,-1 0,0-1,0 1,0-2,-1 1,-1-1,1 1,-1 0,0 0,0 0,0 0,0 1,-1-1,0 0,0 1,0 0,0 0,0 0,0 0,-1 0,0 0,-6-4,-1 0,1 0,-2 1,1 1,-1-1,0 2,0 0,-4-1,10 4,0-1,1 1,-1 0,0 1,0-1,0 1,1 0,-1 1,0-1,0 1,0 0,1 1,-1-1,1 1,-1 1,1-1,-1 1,1-1,-1 2,2 0,1-1,-1 1,0 1,1-1,0 0,0 1,0 0,1-1,-1 1,1 0,0 0,1 1,-1-1,1 0,-1 4,1-4,1 1,-1-1,1 0,0 0,0 0,0 0,1 1,0-1,0 0,0 0,0 0,1 0,0-1,0 1,0 0,2 2,25 30,-13-17,-1 0,4 10,-8-10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2:00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2:00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2:04.1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173 0,'-4'1,"1"1,-1-1,0 0,1 1,-1 0,1 0,0 0,0 0,0 1,0-1,0 1,0 0,1 0,-1 0,0 0,-6 7,-2 1,0 1,1 0,0 0,1 1,1 1,0-1,1 1,0 1,1-1,0 1,2 0,0 0,0 1,1-1,1 1,1 0,0 13,1-18,0 1,0 0,1-1,1 1,0-1,0 0,1 1,1-1,0-1,0 1,1 0,1-1,0 0,0 0,0-1,2 0,-1 0,6 5,-8-9,7 7,0-1,1 0,2 1,-9-8,-1-1,0 0,1 0,0-1,-1 0,1 0,0 0,0-1,0 1,2-1,1 0,-1 0,1-1,-1 0,1-1,0 1,-1-2,0 1,1-1,5-2,-8 2,-1-1,0 1,0-1,0 0,0 0,-1-1,1 1,-1-1,0 0,0 0,0-1,0 1,-1-1,0 1,0-1,4-8,9-15,-15 27,0 0,0-1,0 1,0 0,1 0,-1-1,0 1,0 0,1 0,-1 0,1 1,-1-1,1 0,-1 0,1 1,-1 0,-1 0,1 0,-1 0,1 0,0 0,-1 0,1 0,-1 0,1 0,-1 0,1 1,-1-1,1 0,-1 0,0 1,1-1,-1 0,1 0,-1 1,0-1,1 1,-1-1,0 0,1 1,-1-1,0 1,1-1,-1 1,0-1,0 1,0-1,1 1,4 19,-4-15,33 168,-29-157,1 1,0-1,1 0,1-1,0 0,1 0,1-1,0 0,1 0,0-1,1-1,1 0,0 0,1-2,0 1,0-2,1 0,0-1,1 0,0-1,12 3,-7-5,0-1,0-2,1 0,-1-1,1-1,0-1,13-2,-28 2,0 0,0 0,-1-1,1 1,0-1,-1-1,1 1,-1-1,0 0,0-1,0 0,0 0,-1 0,0 0,0-1,0 0,0 0,-1 0,1-1,-1 1,-1-1,3-4,1-4,-1 0,0 0,-1-1,0 0,-1 0,-1 0,0 0,-1-1,-1 1,-1-1,0 1,-1-3,1-7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05:23:17.80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gnorePressure" value="1"/>
      <inkml:brushProperty name="inkEffects" value="galaxy"/>
      <inkml:brushProperty name="anchorX" value="-9572.27539"/>
      <inkml:brushProperty name="anchorY" value="-7119.7207"/>
      <inkml:brushProperty name="scaleFactor" value="0.5"/>
    </inkml:brush>
  </inkml:definitions>
  <inkml:trace contextRef="#ctx0" brushRef="#br0">390 1323,'0'0,"-5"0,-7 0,-5 0,-5 0,-3 0,3 5,4 7,1-1,4 6,-2-3,3 3,-3-4,-3-2,-2-3,-4-4,-2-2,-2 5,0 4,5 6,0-1,16-3,7-13,0 1,0-1,0 1,0-1,0 1,0-1,0 0,1 1,-1-1,0 1,0-1,0 0,0 1,1-1,-1 1,0-1,0 0,1 1,-1-1,0 0,1 1,-1-1,0 0,1 0,-1 1,0-1,15 6,8-2,4-2,3-7,1-7,-1-6,1-5,-7-3,-1-7,0-2,-5 0,1 6,1-4,3 8,1-1,2 2,1-1,-5 0,-5-2,0 0,-4 0,1 4,3 7,-2-1,-3-1,-4-2,3 2,-3-1,-1-2,-2-1,-2-3,4 4,-1-1,0 0,-2-2,-1-1,4 4,0 0,-1-2,-7 5,-1 10,-8 5,-5 15,-5 7,2 7,-3 3,-2 2,4 0,-1 0,5 0,-3-2,5 0,-3 5,3 0,3 1,-2-8,3-1,1-2,3 1,-4-6,2 1,-6-4,3 1,1 1,2 3,3 3,1 2,-3 1,5-4,3-22,-2 0,1 0,-1 0,1 1,0-1,-1 0,1 0,0 1,-1-1,1 0,0 0,0 0,1 1,-1-2,0 0,0 1,0 0,1-1,-1 1,0 0,1-1,-1 0,0 1,1-1,-1 0,1 0,0 0,23 1,3-9,2-1,1-1,0 2,-6-3,-2 1,0 3,1 1,1 2,1 2,1 1,-5-4,0-1,1 0,0 2,8-5,7 2,6 0,0 2,-2 2,-3 1,-3 1,-4 1,-2 0,4 0,0 1,0-1,-2 0,-1 0,-1 0,-1 0,0 0,-1 0,5 0,1 0,0 0,-7-5,-18-1,-9 4,-1 2,1-1,0 0,0 1,-1-1,1 0,0 1,-1-1,1 1,-1-1,1 1,-1-1,1 1,-1-1,1 1,-1-1,0 1,1 0,-1-1,0 1,-26-16,-8 1,-4-4,1 4,1 3,2 4,3 3,2 2,0 2,2 2,0-1,0 1,0 0,0-1,0 0,1 1,-1-1,-1 0,1 0,0 0,0 0,-1 0,7-6,-1 1,1-1,4-4,-1 0,-1 2,3-3,-2 1,-1-4,-2-3,-3-4,5 8,10 10,10 2,0 1,0 0,0 0,0 0,0 0,0 0,0 0,0 0,0 0,0 0,0 0,1 1,-1-1,0 0,0 0,0 0,0 0,0 0,0 0,0 0,0 0,0 0,0 0,0 0,0 0,0 0,0 0,0 0,0 0,0 0,0 0,0 1,0-1,0 0,0 0,0 0,0 0,0 0,0 0,-1 0,1 0,0 0,0 0,0 0,0 0,0 0,5 10,8 0,6 6,4-2,3-3,2-2,1 2,6-2,1-2,-2-2,0-2,-2-1,-1-2,-1 0,-2 0,0 0,0-1,0 1,0 5,0 1,0-1,0 0,-29-7,1 2,1 0,0 0,-1 0,1 0,0 0,-1 0,1-1,0 1,-1 0,1 0,-1-1,1 1,0 0,-1-1,1 1,-1 0,1-1,-1 1,1-1,-1 1,1-1,-2 0,1 0,0 1,0-1,0 0,0 0,0 1,0-1,0 0,-1 0,1 1,0-1,0 0,-1 0,1 1,-1-1,1 0,0 1,-1-1,1 1,-1-1,-17-16,-8 3,-5-3,-2-3,0 4,7-3,0 4,8-2,-1 4,5-3,-1 3,3-2,-3 2,-3-2,3-3,-3 2,4-2,2-2,-1-3,-3-2,-3-1,2-2,-3 5,5 1,3-1,-2 4,4 0,2-1,-3 3,1-2,3 10,7 11,0-2,-1 0,1 0,0 0,0 0,0 0,-1 0,1 0,0 0,0 0,0 0,-1 0,1 0,0 0,0 0,0 0,0 0,-1 1,1-1,0 0,0 0,0 0,0 0,0 0,-1 1,1-1,0 0,0 0,0 0,0 0,0 1,0-1,0 0,0 0,0 0,0 1,0-1,0 0,0 0,-4 16,2 13,2 6,5 7,7 5,1-1,3-3,-1-3,2-5,3-8,-3-3,2-1,1 0,3 1,-3 1,0-4,2-5,-4 0,1-4,-3 2,0-2,3-4,-3 4,2-2,2 3,2-2,3-2,1-3,2-2,-5 4,-1-1,1-2,1 0,1-2,2-1,-6 4,1 0,0 0,-9-7,-11-2,-16-6,-8-6,-7-6,-3 3,0-3,5-2,1-1,1 3,0 6,5-1,0 4,4-3,-1-2,4-3,-2-4,2-2,-1 5,-4-2,2 0,-2-1,-2-6,3-3,-2 0,-2 6,4 1,3 1,-1 0,4 0,3-2,-3 6,1-1,-3 6,2-2,2-1,-3 4,2-3,3-2,1-2,-3-3,1-1,2-2,1 0,2-1,-5 6,1 1,1-1,2-1,0-1,3-1,0 10,0 11,1 11,1 10,-1 6,6 5,0 8,6 1,4 0,5-1,-2-2,1-1,-3-2,-4-1,1-1,2 0,-2 0,3 0,-3 0,2 0,3 0,3-5,-4-1,3 0,0 2,3 1,1 1,1-5,-4 1,1-5,-1-5,2 1,1-3,2 3,0-2,1-2,-6 3,1-3,-1 5,2-3,1-2,1 3,1-1,7 2,0-1,0-3,-1-3,-1-2,-1-2,4 5,-1-1,1-1,-3 5,0-1,-2-1,-1-2,0-2,-1-2,0-1,-11-1,-12 0,-11 0,-10-1,-7 1,-4 0,-8 0,-1-1,-1 1,2 6,2-1,2 1,1-1,1-2,0-1,2-1,-1 0,0-1,0 0,0-1,-6-4,0-7,0 1,1 0,2 3,0-4,2-2,0-5,1 2,0-3,-1 4,7-1,0 3,5-3,0 4,3-2,-1 2,3-2,-3 2,3-2,-3 2,2-2,-2 3,2-4,4-2,-4 2,3-2,2-3,3-2,-4-1,1-3,1-1,3 0,-5-1,2 1,0-1,2 1,2-1,2 1,-6 5,1 1,0-1,2 0,0-2,-3 4,0 0,0-1,3-1,0-2,2-1,1-1,1-1,0-1,0 1,1-1,-1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AE29-2B44-4B98-8E91-C586C1FB0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EC3F1-877F-4240-9D0C-C3A818F72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12CA-DB7F-4606-AC32-F411CA82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CA2D-C5C1-4A6D-B38F-5535C863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23569-7C9E-4FD5-B4FE-2C080519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FED7-78A9-49CE-A55B-D12AB30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64AF2-7312-4EAE-BA23-EB7F89445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3CBC-BFC3-4088-ACF6-A21B75BA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79CA-0DC0-49AA-ABBC-A0D97959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4A30-F11F-4CCA-843A-62D159EB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79A8C-6E13-4942-BBD0-47BA7C253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BBA2B-F0BE-4118-860C-55AD18FFE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6313-19A8-436C-8AD5-547F1967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A9A6-70B6-4BC6-AC39-1AFD4DD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CE2-407E-4A57-8FBF-0F5F18F8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C407-B13D-461A-A5E8-AFADC336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A80A-9BFA-4621-B25C-0BCB4F0A7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F8AA-191A-4A60-80AF-E1D65105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9C66-18CA-4907-AC8E-04E2E9B9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6DC5-7E1E-45D0-8A2B-60CD3CFE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C144-50C7-4627-B8A6-AFBBCDC2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0E50-2323-4A76-9CF3-28C50839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2506-CE68-4A6C-B792-BABA7C5B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26AC3-FEC8-483A-A2E1-0370DD5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9E14C-D276-440F-AD19-10AA24F1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5902-9BBF-44DF-9D5A-B5E9B31F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21F4-6CC2-42DF-9C6C-575F16A8B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08968-B11D-4662-8F3B-251F135F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D31B3-B417-41E2-BAD5-479987CA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CF548-310F-42BD-B0B9-09706447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3F2DF-1CED-4452-A269-8414EEDA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90B-BC4A-4A44-9392-B299B44E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48D1-196D-4E54-9E9C-48F365D8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61645-2173-49BC-A9AD-4F512B92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DEF92-E856-4676-9867-25A2BABDC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12E6A-8605-4FB9-9534-05488D5E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18A9A-411A-4A4D-A664-1BF8A61F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DD983-56DB-4672-93C4-6BD14DCD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2D6B1-DC0F-4736-82C7-B4B627A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31F3-BAB9-4E45-A843-E06BA0D7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A85A7-226E-49E8-BFC4-1441152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2321E-3722-446E-A315-3C96DEF4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CA333-AC58-4E89-A97C-AF6D9674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3F2DF-1936-4F8E-889A-9EDACA9B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A8A86-CE91-4962-B034-FAE0C70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5AE7B-75B5-4A1E-BD03-AC788CEA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0D87-6896-4556-AA3E-5A4F887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98BF-4811-4501-B18C-531F3C22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133B5-1AFE-498F-9765-64CBDC9A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C1757-0DA3-4E4E-8C7B-EDF8706A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87793-D508-4C5A-9B4B-47FC4FC8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25C39-821C-4AC5-99EC-8F0A2C49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4CDE-C46B-4480-9A75-10D297BE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E202E-6F80-4EEF-B3D0-1FB4A5BCB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6AF6-E183-4318-A2E0-1C8079ACA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29D2F-9A64-4BCE-8A36-95C565CC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2C10-F193-4ECF-AEEA-2B920446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670BF-C07A-4125-9845-450F9A0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03B21-77F3-43A0-A1C0-494F4B5F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E73BD-192A-4444-970F-DABEB7AA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D287-8F6E-49FD-B441-B0DD3ED10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3A4B-FD86-4AAA-8815-0E79B612408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D0F6-A0BC-4F31-A229-36113B511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996E-2114-40C8-A403-0E8EF79A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DDEA-22B2-41B0-A086-BE409E0B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customXml" Target="../ink/ink10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AB84357-87E5-48C6-84FF-05E1E103A58A}"/>
              </a:ext>
            </a:extLst>
          </p:cNvPr>
          <p:cNvSpPr/>
          <p:nvPr/>
        </p:nvSpPr>
        <p:spPr>
          <a:xfrm>
            <a:off x="2247900" y="238125"/>
            <a:ext cx="6896100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9911EC-D264-4AC8-845C-4362C3B6027E}"/>
              </a:ext>
            </a:extLst>
          </p:cNvPr>
          <p:cNvSpPr txBox="1"/>
          <p:nvPr/>
        </p:nvSpPr>
        <p:spPr>
          <a:xfrm>
            <a:off x="3819524" y="676276"/>
            <a:ext cx="249555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latin typeface="Arial Rounded MT Bold" panose="020F070403050403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4D23A9-3E8E-4580-BC50-5696782D3BB6}"/>
              </a:ext>
            </a:extLst>
          </p:cNvPr>
          <p:cNvSpPr txBox="1"/>
          <p:nvPr/>
        </p:nvSpPr>
        <p:spPr>
          <a:xfrm>
            <a:off x="5067299" y="1647825"/>
            <a:ext cx="249555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520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D6DB6B4-4710-4626-8A9B-6B4E4E9B6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r="1" b="26056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55D79C-ADCB-4DAF-9C98-8F7A7B53DB61}"/>
                  </a:ext>
                </a:extLst>
              </p14:cNvPr>
              <p14:cNvContentPartPr/>
              <p14:nvPr/>
            </p14:nvContentPartPr>
            <p14:xfrm>
              <a:off x="5322720" y="1727160"/>
              <a:ext cx="590400" cy="457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55D79C-ADCB-4DAF-9C98-8F7A7B53DB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9720" y="1664160"/>
                <a:ext cx="7160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B69DB6-0EE5-43CD-B42F-8E280D2C6683}"/>
                  </a:ext>
                </a:extLst>
              </p14:cNvPr>
              <p14:cNvContentPartPr/>
              <p14:nvPr/>
            </p14:nvContentPartPr>
            <p14:xfrm>
              <a:off x="5292120" y="1041720"/>
              <a:ext cx="3552120" cy="254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B69DB6-0EE5-43CD-B42F-8E280D2C66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9120" y="978720"/>
                <a:ext cx="36777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582427A-531C-4809-8A8E-8192037BABBB}"/>
                  </a:ext>
                </a:extLst>
              </p14:cNvPr>
              <p14:cNvContentPartPr/>
              <p14:nvPr/>
            </p14:nvContentPartPr>
            <p14:xfrm>
              <a:off x="6908880" y="2417640"/>
              <a:ext cx="1044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582427A-531C-4809-8A8E-8192037BAB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5880" y="2354640"/>
                <a:ext cx="136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5ED76C7-FC6C-4795-9342-A54F0A2C0634}"/>
                  </a:ext>
                </a:extLst>
              </p14:cNvPr>
              <p14:cNvContentPartPr/>
              <p14:nvPr/>
            </p14:nvContentPartPr>
            <p14:xfrm>
              <a:off x="5423880" y="1797720"/>
              <a:ext cx="724680" cy="254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5ED76C7-FC6C-4795-9342-A54F0A2C06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1240" y="1735080"/>
                <a:ext cx="8503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D31365D-FF4D-4A90-85CB-A8FB72B502F0}"/>
                  </a:ext>
                </a:extLst>
              </p14:cNvPr>
              <p14:cNvContentPartPr/>
              <p14:nvPr/>
            </p14:nvContentPartPr>
            <p14:xfrm>
              <a:off x="7059000" y="2925600"/>
              <a:ext cx="671040" cy="499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D31365D-FF4D-4A90-85CB-A8FB72B502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360" y="2862960"/>
                <a:ext cx="7966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A949F17-0CFD-4499-9A87-AA4CDC980210}"/>
                  </a:ext>
                </a:extLst>
              </p14:cNvPr>
              <p14:cNvContentPartPr/>
              <p14:nvPr/>
            </p14:nvContentPartPr>
            <p14:xfrm>
              <a:off x="6420720" y="204144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A949F17-0CFD-4499-9A87-AA4CDC9802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3080" y="20238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7FCBA2A-9A94-4161-83D1-6C8F2E002C55}"/>
                  </a:ext>
                </a:extLst>
              </p14:cNvPr>
              <p14:cNvContentPartPr/>
              <p14:nvPr/>
            </p14:nvContentPartPr>
            <p14:xfrm>
              <a:off x="7416840" y="267180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7FCBA2A-9A94-4161-83D1-6C8F2E002C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98840" y="26538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A734B2-E77D-48EE-9466-881E6D68449D}"/>
                  </a:ext>
                </a:extLst>
              </p14:cNvPr>
              <p14:cNvContentPartPr/>
              <p14:nvPr/>
            </p14:nvContentPartPr>
            <p14:xfrm>
              <a:off x="6480840" y="2295600"/>
              <a:ext cx="388800" cy="347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A734B2-E77D-48EE-9466-881E6D6844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63200" y="2277600"/>
                <a:ext cx="4244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110FDD1-9CD1-46A7-B469-6BEF0A657340}"/>
                  </a:ext>
                </a:extLst>
              </p14:cNvPr>
              <p14:cNvContentPartPr/>
              <p14:nvPr/>
            </p14:nvContentPartPr>
            <p14:xfrm>
              <a:off x="5904480" y="2541120"/>
              <a:ext cx="688320" cy="548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10FDD1-9CD1-46A7-B469-6BEF0A65734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68480" y="2505480"/>
                <a:ext cx="7599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8D02A00-EE9A-41B8-AACF-08828D50E0ED}"/>
                  </a:ext>
                </a:extLst>
              </p14:cNvPr>
              <p14:cNvContentPartPr/>
              <p14:nvPr/>
            </p14:nvContentPartPr>
            <p14:xfrm>
              <a:off x="6654720" y="497400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8D02A00-EE9A-41B8-AACF-08828D50E0E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18720" y="4614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6FC6CF2-06E4-4C2E-B2D9-D19D41E26A15}"/>
                  </a:ext>
                </a:extLst>
              </p14:cNvPr>
              <p14:cNvContentPartPr/>
              <p14:nvPr/>
            </p14:nvContentPartPr>
            <p14:xfrm>
              <a:off x="6104640" y="2114520"/>
              <a:ext cx="448560" cy="790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6FC6CF2-06E4-4C2E-B2D9-D19D41E26A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69000" y="2078880"/>
                <a:ext cx="52020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7E97D9-12C4-4C9C-B4C8-9F03FDCE4214}"/>
                  </a:ext>
                </a:extLst>
              </p14:cNvPr>
              <p14:cNvContentPartPr/>
              <p14:nvPr/>
            </p14:nvContentPartPr>
            <p14:xfrm>
              <a:off x="6522240" y="2854320"/>
              <a:ext cx="573840" cy="147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7E97D9-12C4-4C9C-B4C8-9F03FDCE42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86240" y="2818320"/>
                <a:ext cx="645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EA382F8-DBD7-4747-A8FB-07ADC9DEA944}"/>
                  </a:ext>
                </a:extLst>
              </p14:cNvPr>
              <p14:cNvContentPartPr/>
              <p14:nvPr/>
            </p14:nvContentPartPr>
            <p14:xfrm>
              <a:off x="6043080" y="2085720"/>
              <a:ext cx="586440" cy="836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EA382F8-DBD7-4747-A8FB-07ADC9DEA94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07080" y="2049720"/>
                <a:ext cx="65808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AC6253D-EA51-410B-8064-D8AB981F348B}"/>
                  </a:ext>
                </a:extLst>
              </p14:cNvPr>
              <p14:cNvContentPartPr/>
              <p14:nvPr/>
            </p14:nvContentPartPr>
            <p14:xfrm>
              <a:off x="6380040" y="2010840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AC6253D-EA51-410B-8064-D8AB981F348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17040" y="1948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83FBFF7-972C-470B-81C2-3DB9CE51AD5B}"/>
                  </a:ext>
                </a:extLst>
              </p14:cNvPr>
              <p14:cNvContentPartPr/>
              <p14:nvPr/>
            </p14:nvContentPartPr>
            <p14:xfrm>
              <a:off x="7416840" y="2651640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83FBFF7-972C-470B-81C2-3DB9CE51AD5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53840" y="258864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97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Maftei</dc:creator>
  <cp:lastModifiedBy>Caleb Maftei</cp:lastModifiedBy>
  <cp:revision>3</cp:revision>
  <dcterms:created xsi:type="dcterms:W3CDTF">2020-01-24T05:19:27Z</dcterms:created>
  <dcterms:modified xsi:type="dcterms:W3CDTF">2020-01-24T18:55:02Z</dcterms:modified>
</cp:coreProperties>
</file>