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Molecular detection of plant viruses infecting pepper in Oklahoma and their subsequent characterization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Caleb Paslay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RNA viruses (Riboviria)</a:t>
            </a:r>
          </a:p>
          <a:p>
            <a:pPr lvl="0" indent="-342900" marL="342900">
              <a:buAutoNum type="arabicPeriod"/>
            </a:pPr>
            <a:r>
              <a:rPr/>
              <a:t>Alfalfa mosaic virus (AMV)</a:t>
            </a:r>
          </a:p>
          <a:p>
            <a:pPr lvl="0" indent="-342900" marL="342900">
              <a:buAutoNum type="arabicPeriod"/>
            </a:pPr>
            <a:r>
              <a:rPr/>
              <a:t>Beet western yellows virus (BWYV)</a:t>
            </a:r>
          </a:p>
          <a:p>
            <a:pPr lvl="0" indent="-342900" marL="342900">
              <a:buAutoNum type="arabicPeriod"/>
            </a:pPr>
            <a:r>
              <a:rPr/>
              <a:t>Cucumber mosaic virus (CMV)</a:t>
            </a:r>
          </a:p>
          <a:p>
            <a:pPr lvl="0" indent="-342900" marL="342900">
              <a:buAutoNum type="arabicPeriod"/>
            </a:pPr>
            <a:r>
              <a:rPr/>
              <a:t>Pepper mild mottle virus (PMMoV)</a:t>
            </a:r>
          </a:p>
          <a:p>
            <a:pPr lvl="0" indent="-342900" marL="342900">
              <a:buAutoNum type="arabicPeriod"/>
            </a:pPr>
            <a:r>
              <a:rPr/>
              <a:t>Potato yellow dwarf virus (PYDV)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DNA viruses (Dnaviria)</a:t>
            </a:r>
          </a:p>
          <a:p>
            <a:pPr lvl="0" indent="-342900" marL="342900">
              <a:buAutoNum type="arabicPeriod"/>
            </a:pPr>
            <a:r>
              <a:rPr/>
              <a:t>Beet Curly top virus (BCTV)</a:t>
            </a:r>
          </a:p>
          <a:p>
            <a:pPr lvl="0" indent="-342900" marL="342900">
              <a:buAutoNum type="arabicPeriod"/>
            </a:pPr>
            <a:r>
              <a:rPr/>
              <a:t>Pepper yellow dwarf virus (PepYDV)</a:t>
            </a:r>
          </a:p>
          <a:p>
            <a:pPr lvl="0" indent="-342900" marL="342900">
              <a:buAutoNum type="arabicPeriod"/>
            </a:pPr>
            <a:r>
              <a:rPr/>
              <a:t>Tomato yellow leaf curl virus (TYLCV)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Smaller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Inoculations</a:t>
            </a:r>
          </a:p>
          <a:p>
            <a:pPr lvl="0"/>
            <a:r>
              <a:rPr/>
              <a:t>Seed transmission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important is pepper-related research?</a:t>
            </a:r>
          </a:p>
          <a:p>
            <a:pPr lvl="0"/>
            <a:r>
              <a:rPr/>
              <a:t>Pepper production, health benefits, antimicrobial, economic impact</a:t>
            </a:r>
          </a:p>
          <a:p>
            <a:pPr lvl="0"/>
            <a:r>
              <a:rPr/>
              <a:t>Pepper crop -&gt; virus impact -&gt; virus impact on pepper crop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Jabba Desilijic Tiure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Grievous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IG-88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Darth Vader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Tarfful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Owen Lars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Bossk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Chewbacca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Jek Tono Porkins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Dexter Jettster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viruses are presently infecting pepper (</a:t>
            </a:r>
            <a:r>
              <a:rPr i="1"/>
              <a:t>Capsicum</a:t>
            </a:r>
            <a:r>
              <a:rPr/>
              <a:t>) crops throughout Oklahoma?</a:t>
            </a:r>
          </a:p>
          <a:p>
            <a:pPr lvl="0"/>
            <a:r>
              <a:rPr/>
              <a:t>Which pepper cultivars may possess natural resistance or tolerance to viral pathogens?</a:t>
            </a:r>
          </a:p>
          <a:p>
            <a:pPr lvl="0"/>
            <a:r>
              <a:rPr/>
              <a:t>How can we prepare growers for the current “climate” of viral presence?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sample screening</a:t>
            </a:r>
          </a:p>
          <a:p>
            <a:pPr lvl="0"/>
            <a:r>
              <a:rPr/>
              <a:t>Resistance screening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 pertaining to field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Collect field samples from various locations throughout OK</a:t>
            </a:r>
          </a:p>
          <a:p>
            <a:pPr lvl="0"/>
            <a:r>
              <a:rPr/>
              <a:t>Screen for Pepper mild mottle virus (PMMoV)</a:t>
            </a:r>
          </a:p>
          <a:p>
            <a:pPr lvl="0"/>
            <a:r>
              <a:rPr/>
              <a:t>Use NGS to detect unreported or novel viruses</a:t>
            </a:r>
          </a:p>
          <a:p>
            <a:pPr lvl="0"/>
            <a:r>
              <a:rPr/>
              <a:t>Complete genome assembly of viruses obtained</a:t>
            </a:r>
          </a:p>
          <a:p>
            <a:pPr lvl="0"/>
            <a:r>
              <a:rPr/>
              <a:t>Characterize viruses identified using NGS by RT-PCR</a:t>
            </a:r>
          </a:p>
          <a:p>
            <a:pPr lvl="0"/>
            <a:r>
              <a:rPr/>
              <a:t>Sequence confirmation</a:t>
            </a:r>
          </a:p>
          <a:p>
            <a:pPr lvl="0"/>
            <a:r>
              <a:rPr/>
              <a:t>Phylogenetic analyses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 pertaining to resistance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Screen for PMMoV against various cultivars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Currently identified viruses</a:t>
            </a:r>
          </a:p>
          <a:p>
            <a:pPr lvl="0" indent="-342900" marL="342900">
              <a:buAutoNum type="arabicPeriod"/>
            </a:pPr>
            <a:r>
              <a:rPr/>
              <a:t>Alfalfa mosaic virus (AMV)</a:t>
            </a:r>
          </a:p>
          <a:p>
            <a:pPr lvl="0" indent="-342900" marL="342900">
              <a:buAutoNum type="arabicPeriod"/>
            </a:pPr>
            <a:r>
              <a:rPr/>
              <a:t>Beet Curly top virus (BCTV)</a:t>
            </a:r>
          </a:p>
          <a:p>
            <a:pPr lvl="0" indent="-342900" marL="342900">
              <a:buAutoNum type="arabicPeriod"/>
            </a:pPr>
            <a:r>
              <a:rPr/>
              <a:t>Beet western yellows virus (BWYV)</a:t>
            </a:r>
          </a:p>
          <a:p>
            <a:pPr lvl="0" indent="-342900" marL="342900">
              <a:buAutoNum type="arabicPeriod"/>
            </a:pPr>
            <a:r>
              <a:rPr/>
              <a:t>Cucumber mosaic virus (CMV)</a:t>
            </a:r>
          </a:p>
          <a:p>
            <a:pPr lvl="0" indent="-342900" marL="342900">
              <a:buAutoNum type="arabicPeriod"/>
            </a:pPr>
            <a:r>
              <a:rPr/>
              <a:t>Pepper yellow dwarf virus (PepYDV)</a:t>
            </a:r>
          </a:p>
          <a:p>
            <a:pPr lvl="0" indent="-342900" marL="342900">
              <a:buAutoNum type="arabicPeriod"/>
            </a:pPr>
            <a:r>
              <a:rPr/>
              <a:t>Pepper mild mottle virus (PMMoV)</a:t>
            </a:r>
          </a:p>
          <a:p>
            <a:pPr lvl="0" indent="-342900" marL="342900">
              <a:buAutoNum type="arabicPeriod"/>
            </a:pPr>
            <a:r>
              <a:rPr/>
              <a:t>Potato yellow dwarf virus (PYDV)</a:t>
            </a:r>
          </a:p>
          <a:p>
            <a:pPr lvl="0" indent="-342900" marL="342900">
              <a:buAutoNum type="arabicPeriod"/>
            </a:pPr>
            <a:r>
              <a:rPr/>
              <a:t>Tomato yellow leaf curl virus (TYLCV)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detection of plant viruses infecting pepper in Oklahoma and their subsequent characterization</dc:title>
  <dc:creator>Caleb Paslay</dc:creator>
  <cp:keywords/>
  <dcterms:created xsi:type="dcterms:W3CDTF">2022-12-17T08:26:13Z</dcterms:created>
  <dcterms:modified xsi:type="dcterms:W3CDTF">2022-12-17T08:26:13Z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lege">
    <vt:lpwstr>University of Tulsa</vt:lpwstr>
  </property>
  <property fmtid="{D5CDD505-2E9C-101B-9397-08002B2CF9AE}" pid="3" name="date">
    <vt:lpwstr>2022-12-17</vt:lpwstr>
  </property>
  <property fmtid="{D5CDD505-2E9C-101B-9397-08002B2CF9AE}" pid="4" name="output">
    <vt:lpwstr/>
  </property>
</Properties>
</file>