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4648" autoAdjust="0"/>
  </p:normalViewPr>
  <p:slideViewPr>
    <p:cSldViewPr snapToGrid="0">
      <p:cViewPr>
        <p:scale>
          <a:sx n="69" d="100"/>
          <a:sy n="69" d="100"/>
        </p:scale>
        <p:origin x="261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3596231"/>
            <a:ext cx="10993549" cy="187101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Network Diagram &amp; Heat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Caleb Raftelis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Network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8BA33-52CF-8364-95C0-8FF13C68A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72" b="4312"/>
          <a:stretch/>
        </p:blipFill>
        <p:spPr>
          <a:xfrm>
            <a:off x="349345" y="723899"/>
            <a:ext cx="7442947" cy="53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Packet tracer diagram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878F2-F638-C8B1-2B24-E88C9A9E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1969597"/>
            <a:ext cx="10801815" cy="46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Heat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FB88E1-333A-2571-B5BD-02D88B0347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46" t="24066" r="37444" b="13929"/>
          <a:stretch/>
        </p:blipFill>
        <p:spPr>
          <a:xfrm>
            <a:off x="1390184" y="708100"/>
            <a:ext cx="4861932" cy="4252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109305-B675-AD9F-CC23-522526028E24}"/>
              </a:ext>
            </a:extLst>
          </p:cNvPr>
          <p:cNvSpPr txBox="1"/>
          <p:nvPr/>
        </p:nvSpPr>
        <p:spPr>
          <a:xfrm>
            <a:off x="7620000" y="1776761"/>
            <a:ext cx="3412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2-bedroom house with both router and access point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also, Wi-Fi extension in the other bedroom 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15</TotalTime>
  <Words>43</Words>
  <Application>Microsoft Office PowerPoint</Application>
  <PresentationFormat>Widescreen</PresentationFormat>
  <Paragraphs>10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</vt:lpstr>
      <vt:lpstr>Network Diagram &amp; Heat Map</vt:lpstr>
      <vt:lpstr>Network Diagram</vt:lpstr>
      <vt:lpstr>Cisco Packet tracer diagram </vt:lpstr>
      <vt:lpstr>Heat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Diagram &amp; Heat Map</dc:title>
  <dc:creator>Raftelis, Caleb</dc:creator>
  <cp:lastModifiedBy>Raftelis, Caleb</cp:lastModifiedBy>
  <cp:revision>1</cp:revision>
  <dcterms:created xsi:type="dcterms:W3CDTF">2024-04-03T02:54:24Z</dcterms:created>
  <dcterms:modified xsi:type="dcterms:W3CDTF">2024-04-03T03:09:27Z</dcterms:modified>
</cp:coreProperties>
</file>