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9E3A-0090-4EDC-8244-E039B42A8505}" v="10" dt="2025-03-21T14:15:41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94729"/>
  </p:normalViewPr>
  <p:slideViewPr>
    <p:cSldViewPr snapToGrid="0">
      <p:cViewPr varScale="1">
        <p:scale>
          <a:sx n="60" d="100"/>
          <a:sy n="60" d="100"/>
        </p:scale>
        <p:origin x="3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Vega Hernandez" userId="f3fd8f94-d1df-41f1-b530-4090f8098b99" providerId="ADAL" clId="{A6079E3A-0090-4EDC-8244-E039B42A8505}"/>
    <pc:docChg chg="undo custSel addSld delSld modSld">
      <pc:chgData name="Hugo Vega Hernandez" userId="f3fd8f94-d1df-41f1-b530-4090f8098b99" providerId="ADAL" clId="{A6079E3A-0090-4EDC-8244-E039B42A8505}" dt="2025-03-21T14:49:45.259" v="131" actId="478"/>
      <pc:docMkLst>
        <pc:docMk/>
      </pc:docMkLst>
      <pc:sldChg chg="addSp modSp mod">
        <pc:chgData name="Hugo Vega Hernandez" userId="f3fd8f94-d1df-41f1-b530-4090f8098b99" providerId="ADAL" clId="{A6079E3A-0090-4EDC-8244-E039B42A8505}" dt="2025-03-20T15:51:47.480" v="21" actId="1076"/>
        <pc:sldMkLst>
          <pc:docMk/>
          <pc:sldMk cId="1700700048" sldId="257"/>
        </pc:sldMkLst>
        <pc:spChg chg="add mod">
          <ac:chgData name="Hugo Vega Hernandez" userId="f3fd8f94-d1df-41f1-b530-4090f8098b99" providerId="ADAL" clId="{A6079E3A-0090-4EDC-8244-E039B42A8505}" dt="2025-03-20T15:51:47.480" v="21" actId="1076"/>
          <ac:spMkLst>
            <pc:docMk/>
            <pc:sldMk cId="1700700048" sldId="257"/>
            <ac:spMk id="6" creationId="{96969550-B519-61B8-3FF8-0CF3DCDA1C4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1:59.464" v="30" actId="20577"/>
        <pc:sldMkLst>
          <pc:docMk/>
          <pc:sldMk cId="3422977346" sldId="258"/>
        </pc:sldMkLst>
        <pc:spChg chg="add mod">
          <ac:chgData name="Hugo Vega Hernandez" userId="f3fd8f94-d1df-41f1-b530-4090f8098b99" providerId="ADAL" clId="{A6079E3A-0090-4EDC-8244-E039B42A8505}" dt="2025-03-20T15:51:59.464" v="30" actId="20577"/>
          <ac:spMkLst>
            <pc:docMk/>
            <pc:sldMk cId="3422977346" sldId="258"/>
            <ac:spMk id="6" creationId="{5ABD68CD-AD29-0FA3-4128-E6FB591DE05C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13.023" v="41" actId="20577"/>
        <pc:sldMkLst>
          <pc:docMk/>
          <pc:sldMk cId="3796208762" sldId="259"/>
        </pc:sldMkLst>
        <pc:spChg chg="add mod">
          <ac:chgData name="Hugo Vega Hernandez" userId="f3fd8f94-d1df-41f1-b530-4090f8098b99" providerId="ADAL" clId="{A6079E3A-0090-4EDC-8244-E039B42A8505}" dt="2025-03-20T15:52:13.023" v="41" actId="20577"/>
          <ac:spMkLst>
            <pc:docMk/>
            <pc:sldMk cId="3796208762" sldId="259"/>
            <ac:spMk id="6" creationId="{AF1A04FC-A998-5C40-78BC-22C5B120A12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34.795" v="57" actId="20577"/>
        <pc:sldMkLst>
          <pc:docMk/>
          <pc:sldMk cId="2122282225" sldId="260"/>
        </pc:sldMkLst>
        <pc:spChg chg="add mod">
          <ac:chgData name="Hugo Vega Hernandez" userId="f3fd8f94-d1df-41f1-b530-4090f8098b99" providerId="ADAL" clId="{A6079E3A-0090-4EDC-8244-E039B42A8505}" dt="2025-03-20T15:52:34.795" v="57" actId="20577"/>
          <ac:spMkLst>
            <pc:docMk/>
            <pc:sldMk cId="2122282225" sldId="260"/>
            <ac:spMk id="6" creationId="{C25533D8-27AF-6B19-7895-06292D33F686}"/>
          </ac:spMkLst>
        </pc:spChg>
      </pc:sldChg>
      <pc:sldChg chg="addSp delSp modSp mod">
        <pc:chgData name="Hugo Vega Hernandez" userId="f3fd8f94-d1df-41f1-b530-4090f8098b99" providerId="ADAL" clId="{A6079E3A-0090-4EDC-8244-E039B42A8505}" dt="2025-03-21T14:49:45.259" v="131" actId="478"/>
        <pc:sldMkLst>
          <pc:docMk/>
          <pc:sldMk cId="3049688470" sldId="261"/>
        </pc:sldMkLst>
        <pc:spChg chg="add mod">
          <ac:chgData name="Hugo Vega Hernandez" userId="f3fd8f94-d1df-41f1-b530-4090f8098b99" providerId="ADAL" clId="{A6079E3A-0090-4EDC-8244-E039B42A8505}" dt="2025-03-20T15:52:47.791" v="63" actId="20577"/>
          <ac:spMkLst>
            <pc:docMk/>
            <pc:sldMk cId="3049688470" sldId="261"/>
            <ac:spMk id="6" creationId="{11194D6C-9E6E-78BB-4048-EA26F3175179}"/>
          </ac:spMkLst>
        </pc:spChg>
        <pc:picChg chg="add del">
          <ac:chgData name="Hugo Vega Hernandez" userId="f3fd8f94-d1df-41f1-b530-4090f8098b99" providerId="ADAL" clId="{A6079E3A-0090-4EDC-8244-E039B42A8505}" dt="2025-03-21T14:49:45.259" v="131" actId="478"/>
          <ac:picMkLst>
            <pc:docMk/>
            <pc:sldMk cId="3049688470" sldId="261"/>
            <ac:picMk id="5" creationId="{BE2733A1-51D7-1F3C-B773-FFD850F74035}"/>
          </ac:picMkLst>
        </pc:picChg>
        <pc:picChg chg="add del">
          <ac:chgData name="Hugo Vega Hernandez" userId="f3fd8f94-d1df-41f1-b530-4090f8098b99" providerId="ADAL" clId="{A6079E3A-0090-4EDC-8244-E039B42A8505}" dt="2025-03-21T14:49:44.587" v="130" actId="22"/>
          <ac:picMkLst>
            <pc:docMk/>
            <pc:sldMk cId="3049688470" sldId="261"/>
            <ac:picMk id="8" creationId="{E04023E8-71D4-6B09-D23D-C31905AFCAD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4:32" v="90" actId="1076"/>
        <pc:sldMkLst>
          <pc:docMk/>
          <pc:sldMk cId="608179706" sldId="262"/>
        </pc:sldMkLst>
        <pc:spChg chg="add mod">
          <ac:chgData name="Hugo Vega Hernandez" userId="f3fd8f94-d1df-41f1-b530-4090f8098b99" providerId="ADAL" clId="{A6079E3A-0090-4EDC-8244-E039B42A8505}" dt="2025-03-20T15:53:16.132" v="77" actId="20577"/>
          <ac:spMkLst>
            <pc:docMk/>
            <pc:sldMk cId="608179706" sldId="262"/>
            <ac:spMk id="8" creationId="{AD0CF9C5-548B-4101-28FE-8BD0E92ED423}"/>
          </ac:spMkLst>
        </pc:spChg>
        <pc:picChg chg="mod modCrop">
          <ac:chgData name="Hugo Vega Hernandez" userId="f3fd8f94-d1df-41f1-b530-4090f8098b99" providerId="ADAL" clId="{A6079E3A-0090-4EDC-8244-E039B42A8505}" dt="2025-03-20T15:54:32" v="90" actId="1076"/>
          <ac:picMkLst>
            <pc:docMk/>
            <pc:sldMk cId="608179706" sldId="262"/>
            <ac:picMk id="7" creationId="{2F97C8F5-734A-49B0-EA17-E6D7DA8746B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3:34.679" v="85" actId="20577"/>
        <pc:sldMkLst>
          <pc:docMk/>
          <pc:sldMk cId="1988342339" sldId="263"/>
        </pc:sldMkLst>
        <pc:spChg chg="add mod">
          <ac:chgData name="Hugo Vega Hernandez" userId="f3fd8f94-d1df-41f1-b530-4090f8098b99" providerId="ADAL" clId="{A6079E3A-0090-4EDC-8244-E039B42A8505}" dt="2025-03-20T15:53:34.679" v="85" actId="20577"/>
          <ac:spMkLst>
            <pc:docMk/>
            <pc:sldMk cId="1988342339" sldId="263"/>
            <ac:spMk id="6" creationId="{99355A94-8026-ABFB-41FF-3431B56EA479}"/>
          </ac:spMkLst>
        </pc:spChg>
      </pc:sldChg>
      <pc:sldChg chg="addSp delSp modSp new mod">
        <pc:chgData name="Hugo Vega Hernandez" userId="f3fd8f94-d1df-41f1-b530-4090f8098b99" providerId="ADAL" clId="{A6079E3A-0090-4EDC-8244-E039B42A8505}" dt="2025-03-21T14:15:27.123" v="106" actId="20577"/>
        <pc:sldMkLst>
          <pc:docMk/>
          <pc:sldMk cId="1519791282" sldId="264"/>
        </pc:sldMkLst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2" creationId="{E73B0C64-2697-E96B-4D7E-0C2738CD3B71}"/>
          </ac:spMkLst>
        </pc:spChg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3" creationId="{FF65A735-C01E-0FDF-FE3F-A937C4B4C2BA}"/>
          </ac:spMkLst>
        </pc:spChg>
        <pc:spChg chg="add mod">
          <ac:chgData name="Hugo Vega Hernandez" userId="f3fd8f94-d1df-41f1-b530-4090f8098b99" providerId="ADAL" clId="{A6079E3A-0090-4EDC-8244-E039B42A8505}" dt="2025-03-21T14:15:27.123" v="106" actId="20577"/>
          <ac:spMkLst>
            <pc:docMk/>
            <pc:sldMk cId="1519791282" sldId="264"/>
            <ac:spMk id="6" creationId="{3D965F94-0E70-8F14-3356-E4402C03739D}"/>
          </ac:spMkLst>
        </pc:spChg>
        <pc:picChg chg="add">
          <ac:chgData name="Hugo Vega Hernandez" userId="f3fd8f94-d1df-41f1-b530-4090f8098b99" providerId="ADAL" clId="{A6079E3A-0090-4EDC-8244-E039B42A8505}" dt="2025-03-21T14:14:52.370" v="97" actId="22"/>
          <ac:picMkLst>
            <pc:docMk/>
            <pc:sldMk cId="1519791282" sldId="264"/>
            <ac:picMk id="5" creationId="{1CB23FFD-2200-64A7-46A8-A06FE9FF040F}"/>
          </ac:picMkLst>
        </pc:picChg>
      </pc:sldChg>
      <pc:sldChg chg="addSp delSp modSp new mod">
        <pc:chgData name="Hugo Vega Hernandez" userId="f3fd8f94-d1df-41f1-b530-4090f8098b99" providerId="ADAL" clId="{A6079E3A-0090-4EDC-8244-E039B42A8505}" dt="2025-03-21T14:15:37.870" v="116" actId="20577"/>
        <pc:sldMkLst>
          <pc:docMk/>
          <pc:sldMk cId="1367858980" sldId="265"/>
        </pc:sldMkLst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2" creationId="{FCF987A2-E842-191C-0190-8465C6C32DA9}"/>
          </ac:spMkLst>
        </pc:spChg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3" creationId="{FD4F959A-BD88-D185-3992-4FB61E5C2B50}"/>
          </ac:spMkLst>
        </pc:spChg>
        <pc:spChg chg="add mod">
          <ac:chgData name="Hugo Vega Hernandez" userId="f3fd8f94-d1df-41f1-b530-4090f8098b99" providerId="ADAL" clId="{A6079E3A-0090-4EDC-8244-E039B42A8505}" dt="2025-03-21T14:15:37.870" v="116" actId="20577"/>
          <ac:spMkLst>
            <pc:docMk/>
            <pc:sldMk cId="1367858980" sldId="265"/>
            <ac:spMk id="6" creationId="{DEDCAB75-53F3-28C2-6CC2-28F764B62343}"/>
          </ac:spMkLst>
        </pc:spChg>
        <pc:picChg chg="add">
          <ac:chgData name="Hugo Vega Hernandez" userId="f3fd8f94-d1df-41f1-b530-4090f8098b99" providerId="ADAL" clId="{A6079E3A-0090-4EDC-8244-E039B42A8505}" dt="2025-03-21T14:15:02.568" v="98" actId="22"/>
          <ac:picMkLst>
            <pc:docMk/>
            <pc:sldMk cId="1367858980" sldId="265"/>
            <ac:picMk id="5" creationId="{83C93108-4B76-3DD7-1B01-0CC82C6322E7}"/>
          </ac:picMkLst>
        </pc:picChg>
      </pc:sldChg>
      <pc:sldChg chg="addSp delSp modSp new del mod">
        <pc:chgData name="Hugo Vega Hernandez" userId="f3fd8f94-d1df-41f1-b530-4090f8098b99" providerId="ADAL" clId="{A6079E3A-0090-4EDC-8244-E039B42A8505}" dt="2025-03-21T14:16:12.470" v="127" actId="2696"/>
        <pc:sldMkLst>
          <pc:docMk/>
          <pc:sldMk cId="811326541" sldId="266"/>
        </pc:sldMkLst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2" creationId="{26E54B54-C79F-CF2A-5A65-C728B904DCEC}"/>
          </ac:spMkLst>
        </pc:spChg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3" creationId="{3A1C24D7-A99A-777F-C229-7B8F50AE3EB1}"/>
          </ac:spMkLst>
        </pc:spChg>
        <pc:spChg chg="add mod">
          <ac:chgData name="Hugo Vega Hernandez" userId="f3fd8f94-d1df-41f1-b530-4090f8098b99" providerId="ADAL" clId="{A6079E3A-0090-4EDC-8244-E039B42A8505}" dt="2025-03-21T14:15:49.837" v="126" actId="20577"/>
          <ac:spMkLst>
            <pc:docMk/>
            <pc:sldMk cId="811326541" sldId="266"/>
            <ac:spMk id="6" creationId="{8009B38E-2BE9-C031-00EF-3FB68A11B6FA}"/>
          </ac:spMkLst>
        </pc:spChg>
        <pc:picChg chg="add">
          <ac:chgData name="Hugo Vega Hernandez" userId="f3fd8f94-d1df-41f1-b530-4090f8098b99" providerId="ADAL" clId="{A6079E3A-0090-4EDC-8244-E039B42A8505}" dt="2025-03-21T14:15:10.526" v="99" actId="22"/>
          <ac:picMkLst>
            <pc:docMk/>
            <pc:sldMk cId="811326541" sldId="266"/>
            <ac:picMk id="5" creationId="{40CA801D-4C7A-6252-F5C2-1800DFA424D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Costs</a:t>
            </a:r>
          </a:p>
        </c:rich>
      </c:tx>
      <c:layout>
        <c:manualLayout>
          <c:xMode val="edge"/>
          <c:yMode val="edge"/>
          <c:x val="0.433407500625034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A-4620-94ED-9619867395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A-4620-94ED-9619867395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7A-4620-94ED-9619867395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7A-4620-94ED-9619867395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7A-4620-94ED-9619867395D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1">
                  <c:v>Domain</c:v>
                </c:pt>
                <c:pt idx="2">
                  <c:v>Hosting</c:v>
                </c:pt>
                <c:pt idx="3">
                  <c:v>Content creation</c:v>
                </c:pt>
                <c:pt idx="4">
                  <c:v>SEO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50</c:v>
                </c:pt>
                <c:pt idx="2">
                  <c:v>100</c:v>
                </c:pt>
                <c:pt idx="3">
                  <c:v>2500</c:v>
                </c:pt>
                <c:pt idx="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7A-4620-94ED-961986739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EE28-7E97-4988-8994-4280BBC1EF0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22688-9D10-45C6-9B74-ECA18DF6C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purpose of this document is to outline the technical design and development plan for the Moffat Bay Island Marina website.  </a:t>
          </a:r>
        </a:p>
      </dgm:t>
    </dgm:pt>
    <dgm:pt modelId="{420C4F7F-B592-4922-A2B5-82C86671D682}" type="parTrans" cxnId="{A5DD6554-2D2C-4C5F-8CEE-6CD5A87380B2}">
      <dgm:prSet/>
      <dgm:spPr/>
      <dgm:t>
        <a:bodyPr/>
        <a:lstStyle/>
        <a:p>
          <a:endParaRPr lang="en-US"/>
        </a:p>
      </dgm:t>
    </dgm:pt>
    <dgm:pt modelId="{F74A02E7-1F87-4676-B1A7-77106F05E66B}" type="sibTrans" cxnId="{A5DD6554-2D2C-4C5F-8CEE-6CD5A87380B2}">
      <dgm:prSet/>
      <dgm:spPr/>
      <dgm:t>
        <a:bodyPr/>
        <a:lstStyle/>
        <a:p>
          <a:endParaRPr lang="en-US"/>
        </a:p>
      </dgm:t>
    </dgm:pt>
    <dgm:pt modelId="{B26B8C25-9ACE-4B86-B84B-8E23283B98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gm:t>
    </dgm:pt>
    <dgm:pt modelId="{307CB622-1F2E-4572-81D0-5FA2C14C498A}" type="parTrans" cxnId="{A9D5E52E-B0E0-468C-A4DD-C33E7F7A4BEA}">
      <dgm:prSet/>
      <dgm:spPr/>
      <dgm:t>
        <a:bodyPr/>
        <a:lstStyle/>
        <a:p>
          <a:endParaRPr lang="en-US"/>
        </a:p>
      </dgm:t>
    </dgm:pt>
    <dgm:pt modelId="{BC41478C-2498-41AF-9EF8-A60BA4526C6A}" type="sibTrans" cxnId="{A9D5E52E-B0E0-468C-A4DD-C33E7F7A4BEA}">
      <dgm:prSet/>
      <dgm:spPr/>
      <dgm:t>
        <a:bodyPr/>
        <a:lstStyle/>
        <a:p>
          <a:endParaRPr lang="en-US"/>
        </a:p>
      </dgm:t>
    </dgm:pt>
    <dgm:pt modelId="{1DABA7D2-8711-4EDA-8E4B-96B2D5854B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document will serve as a blueprint for the development, testing, and deployment of the website.</a:t>
          </a:r>
        </a:p>
      </dgm:t>
    </dgm:pt>
    <dgm:pt modelId="{5629C543-1CBE-4616-B240-3CB4080A868B}" type="parTrans" cxnId="{A7940E44-9A7F-4053-AA12-36855CBD6A37}">
      <dgm:prSet/>
      <dgm:spPr/>
      <dgm:t>
        <a:bodyPr/>
        <a:lstStyle/>
        <a:p>
          <a:endParaRPr lang="en-US"/>
        </a:p>
      </dgm:t>
    </dgm:pt>
    <dgm:pt modelId="{EBF01389-313D-4399-BB71-F057AB4C7922}" type="sibTrans" cxnId="{A7940E44-9A7F-4053-AA12-36855CBD6A37}">
      <dgm:prSet/>
      <dgm:spPr/>
      <dgm:t>
        <a:bodyPr/>
        <a:lstStyle/>
        <a:p>
          <a:endParaRPr lang="en-US"/>
        </a:p>
      </dgm:t>
    </dgm:pt>
    <dgm:pt modelId="{87556439-71EA-4D3E-848C-54FC9811DF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goal is to create an easy to access Marina website that allows any user to book a slip with zero hassle along with creating a backend that will allow for easy management of the reservations.</a:t>
          </a:r>
        </a:p>
      </dgm:t>
    </dgm:pt>
    <dgm:pt modelId="{689E2D95-C933-44DB-9948-3D179CD8FC93}" type="parTrans" cxnId="{8E28DCD1-B42B-432C-B53F-7BD7401294C2}">
      <dgm:prSet/>
      <dgm:spPr/>
      <dgm:t>
        <a:bodyPr/>
        <a:lstStyle/>
        <a:p>
          <a:endParaRPr lang="en-US"/>
        </a:p>
      </dgm:t>
    </dgm:pt>
    <dgm:pt modelId="{DCE91253-EF74-4C03-BED8-551EB495745B}" type="sibTrans" cxnId="{8E28DCD1-B42B-432C-B53F-7BD7401294C2}">
      <dgm:prSet/>
      <dgm:spPr/>
      <dgm:t>
        <a:bodyPr/>
        <a:lstStyle/>
        <a:p>
          <a:endParaRPr lang="en-US"/>
        </a:p>
      </dgm:t>
    </dgm:pt>
    <dgm:pt modelId="{B738B492-AC90-44C2-8E11-B1EFF57437DF}" type="pres">
      <dgm:prSet presAssocID="{4F15EE28-7E97-4988-8994-4280BBC1EF08}" presName="root" presStyleCnt="0">
        <dgm:presLayoutVars>
          <dgm:dir/>
          <dgm:resizeHandles val="exact"/>
        </dgm:presLayoutVars>
      </dgm:prSet>
      <dgm:spPr/>
    </dgm:pt>
    <dgm:pt modelId="{E9A3E517-72FA-4BFB-9E87-84E424215C84}" type="pres">
      <dgm:prSet presAssocID="{CEF22688-9D10-45C6-9B74-ECA18DF6C06C}" presName="compNode" presStyleCnt="0"/>
      <dgm:spPr/>
    </dgm:pt>
    <dgm:pt modelId="{A3519EC2-BDFF-44FD-9CED-4782046A437D}" type="pres">
      <dgm:prSet presAssocID="{CEF22688-9D10-45C6-9B74-ECA18DF6C06C}" presName="iconBgRect" presStyleLbl="bgShp" presStyleIdx="0" presStyleCnt="4"/>
      <dgm:spPr/>
    </dgm:pt>
    <dgm:pt modelId="{6EEC2532-5DBB-43A9-8452-C95474912088}" type="pres">
      <dgm:prSet presAssocID="{CEF22688-9D10-45C6-9B74-ECA18DF6C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CD60C61-23F2-4A5D-854E-1B4EBC3F7D4B}" type="pres">
      <dgm:prSet presAssocID="{CEF22688-9D10-45C6-9B74-ECA18DF6C06C}" presName="spaceRect" presStyleCnt="0"/>
      <dgm:spPr/>
    </dgm:pt>
    <dgm:pt modelId="{C7AE0236-A325-4DC9-8344-89115C6DA3E4}" type="pres">
      <dgm:prSet presAssocID="{CEF22688-9D10-45C6-9B74-ECA18DF6C06C}" presName="textRect" presStyleLbl="revTx" presStyleIdx="0" presStyleCnt="4">
        <dgm:presLayoutVars>
          <dgm:chMax val="1"/>
          <dgm:chPref val="1"/>
        </dgm:presLayoutVars>
      </dgm:prSet>
      <dgm:spPr/>
    </dgm:pt>
    <dgm:pt modelId="{6CA9B14B-8C82-4170-8D8C-2E1B22BA4A42}" type="pres">
      <dgm:prSet presAssocID="{F74A02E7-1F87-4676-B1A7-77106F05E66B}" presName="sibTrans" presStyleCnt="0"/>
      <dgm:spPr/>
    </dgm:pt>
    <dgm:pt modelId="{94BA794D-6096-4106-91F4-8C9222A2586D}" type="pres">
      <dgm:prSet presAssocID="{B26B8C25-9ACE-4B86-B84B-8E23283B9851}" presName="compNode" presStyleCnt="0"/>
      <dgm:spPr/>
    </dgm:pt>
    <dgm:pt modelId="{C565323C-9C67-4627-90C8-227FC0A1A398}" type="pres">
      <dgm:prSet presAssocID="{B26B8C25-9ACE-4B86-B84B-8E23283B9851}" presName="iconBgRect" presStyleLbl="bgShp" presStyleIdx="1" presStyleCnt="4"/>
      <dgm:spPr/>
    </dgm:pt>
    <dgm:pt modelId="{595FBDD6-6124-4425-8529-EB83087C0CE2}" type="pres">
      <dgm:prSet presAssocID="{B26B8C25-9ACE-4B86-B84B-8E23283B98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A2AEE934-F861-4AD4-B370-FA8DEF682AE8}" type="pres">
      <dgm:prSet presAssocID="{B26B8C25-9ACE-4B86-B84B-8E23283B9851}" presName="spaceRect" presStyleCnt="0"/>
      <dgm:spPr/>
    </dgm:pt>
    <dgm:pt modelId="{25F1322B-7FBE-4F58-B156-7D353A4DD150}" type="pres">
      <dgm:prSet presAssocID="{B26B8C25-9ACE-4B86-B84B-8E23283B9851}" presName="textRect" presStyleLbl="revTx" presStyleIdx="1" presStyleCnt="4">
        <dgm:presLayoutVars>
          <dgm:chMax val="1"/>
          <dgm:chPref val="1"/>
        </dgm:presLayoutVars>
      </dgm:prSet>
      <dgm:spPr/>
    </dgm:pt>
    <dgm:pt modelId="{ED438F02-339A-4ADC-B0C3-DFBB1774293F}" type="pres">
      <dgm:prSet presAssocID="{BC41478C-2498-41AF-9EF8-A60BA4526C6A}" presName="sibTrans" presStyleCnt="0"/>
      <dgm:spPr/>
    </dgm:pt>
    <dgm:pt modelId="{37C84567-581E-4301-B4A2-50BA13447A28}" type="pres">
      <dgm:prSet presAssocID="{1DABA7D2-8711-4EDA-8E4B-96B2D5854B3D}" presName="compNode" presStyleCnt="0"/>
      <dgm:spPr/>
    </dgm:pt>
    <dgm:pt modelId="{4D01DAB4-5655-4C5C-9898-2CFDC95F13D9}" type="pres">
      <dgm:prSet presAssocID="{1DABA7D2-8711-4EDA-8E4B-96B2D5854B3D}" presName="iconBgRect" presStyleLbl="bgShp" presStyleIdx="2" presStyleCnt="4"/>
      <dgm:spPr/>
    </dgm:pt>
    <dgm:pt modelId="{638BAF30-E50A-4170-8642-24E88EA0ADF6}" type="pres">
      <dgm:prSet presAssocID="{1DABA7D2-8711-4EDA-8E4B-96B2D5854B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7D74A8-CC11-4376-B14A-2FFB8282AAAF}" type="pres">
      <dgm:prSet presAssocID="{1DABA7D2-8711-4EDA-8E4B-96B2D5854B3D}" presName="spaceRect" presStyleCnt="0"/>
      <dgm:spPr/>
    </dgm:pt>
    <dgm:pt modelId="{D25257D4-4EF3-4E3B-B0CD-1483C0BA061F}" type="pres">
      <dgm:prSet presAssocID="{1DABA7D2-8711-4EDA-8E4B-96B2D5854B3D}" presName="textRect" presStyleLbl="revTx" presStyleIdx="2" presStyleCnt="4">
        <dgm:presLayoutVars>
          <dgm:chMax val="1"/>
          <dgm:chPref val="1"/>
        </dgm:presLayoutVars>
      </dgm:prSet>
      <dgm:spPr/>
    </dgm:pt>
    <dgm:pt modelId="{15C496E9-220B-496C-8C14-997ADFDF77EB}" type="pres">
      <dgm:prSet presAssocID="{EBF01389-313D-4399-BB71-F057AB4C7922}" presName="sibTrans" presStyleCnt="0"/>
      <dgm:spPr/>
    </dgm:pt>
    <dgm:pt modelId="{7ACA4E36-74D7-4063-BF2D-D9F27F57A315}" type="pres">
      <dgm:prSet presAssocID="{87556439-71EA-4D3E-848C-54FC9811DF6F}" presName="compNode" presStyleCnt="0"/>
      <dgm:spPr/>
    </dgm:pt>
    <dgm:pt modelId="{612D9E4F-B20E-46E7-93C4-A71B9AA6F351}" type="pres">
      <dgm:prSet presAssocID="{87556439-71EA-4D3E-848C-54FC9811DF6F}" presName="iconBgRect" presStyleLbl="bgShp" presStyleIdx="3" presStyleCnt="4"/>
      <dgm:spPr/>
    </dgm:pt>
    <dgm:pt modelId="{A822FBC4-5451-437C-8F7C-66651E8E77CD}" type="pres">
      <dgm:prSet presAssocID="{87556439-71EA-4D3E-848C-54FC9811DF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B519769-4FE0-4C52-A798-63DEB095FF48}" type="pres">
      <dgm:prSet presAssocID="{87556439-71EA-4D3E-848C-54FC9811DF6F}" presName="spaceRect" presStyleCnt="0"/>
      <dgm:spPr/>
    </dgm:pt>
    <dgm:pt modelId="{7E2FE57B-C87E-4ED0-89A0-A3169AA5E15D}" type="pres">
      <dgm:prSet presAssocID="{87556439-71EA-4D3E-848C-54FC9811DF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D5E52E-B0E0-468C-A4DD-C33E7F7A4BEA}" srcId="{4F15EE28-7E97-4988-8994-4280BBC1EF08}" destId="{B26B8C25-9ACE-4B86-B84B-8E23283B9851}" srcOrd="1" destOrd="0" parTransId="{307CB622-1F2E-4572-81D0-5FA2C14C498A}" sibTransId="{BC41478C-2498-41AF-9EF8-A60BA4526C6A}"/>
    <dgm:cxn modelId="{A7940E44-9A7F-4053-AA12-36855CBD6A37}" srcId="{4F15EE28-7E97-4988-8994-4280BBC1EF08}" destId="{1DABA7D2-8711-4EDA-8E4B-96B2D5854B3D}" srcOrd="2" destOrd="0" parTransId="{5629C543-1CBE-4616-B240-3CB4080A868B}" sibTransId="{EBF01389-313D-4399-BB71-F057AB4C7922}"/>
    <dgm:cxn modelId="{7FC37E6B-20BE-4B32-A33E-D6E616F1A0FE}" type="presOf" srcId="{4F15EE28-7E97-4988-8994-4280BBC1EF08}" destId="{B738B492-AC90-44C2-8E11-B1EFF57437DF}" srcOrd="0" destOrd="0" presId="urn:microsoft.com/office/officeart/2018/5/layout/IconCircleLabelList"/>
    <dgm:cxn modelId="{A5DD6554-2D2C-4C5F-8CEE-6CD5A87380B2}" srcId="{4F15EE28-7E97-4988-8994-4280BBC1EF08}" destId="{CEF22688-9D10-45C6-9B74-ECA18DF6C06C}" srcOrd="0" destOrd="0" parTransId="{420C4F7F-B592-4922-A2B5-82C86671D682}" sibTransId="{F74A02E7-1F87-4676-B1A7-77106F05E66B}"/>
    <dgm:cxn modelId="{101E3186-0DF6-43BC-9F2D-59B1F5B4AB5F}" type="presOf" srcId="{87556439-71EA-4D3E-848C-54FC9811DF6F}" destId="{7E2FE57B-C87E-4ED0-89A0-A3169AA5E15D}" srcOrd="0" destOrd="0" presId="urn:microsoft.com/office/officeart/2018/5/layout/IconCircleLabelList"/>
    <dgm:cxn modelId="{4515AE8D-C3BC-4E76-8839-744852C78F07}" type="presOf" srcId="{B26B8C25-9ACE-4B86-B84B-8E23283B9851}" destId="{25F1322B-7FBE-4F58-B156-7D353A4DD150}" srcOrd="0" destOrd="0" presId="urn:microsoft.com/office/officeart/2018/5/layout/IconCircleLabelList"/>
    <dgm:cxn modelId="{1189C890-F055-4BA4-988B-1F5A9C21804A}" type="presOf" srcId="{CEF22688-9D10-45C6-9B74-ECA18DF6C06C}" destId="{C7AE0236-A325-4DC9-8344-89115C6DA3E4}" srcOrd="0" destOrd="0" presId="urn:microsoft.com/office/officeart/2018/5/layout/IconCircleLabelList"/>
    <dgm:cxn modelId="{AE7D70A7-F500-47E9-9F0B-117A4263088B}" type="presOf" srcId="{1DABA7D2-8711-4EDA-8E4B-96B2D5854B3D}" destId="{D25257D4-4EF3-4E3B-B0CD-1483C0BA061F}" srcOrd="0" destOrd="0" presId="urn:microsoft.com/office/officeart/2018/5/layout/IconCircleLabelList"/>
    <dgm:cxn modelId="{8E28DCD1-B42B-432C-B53F-7BD7401294C2}" srcId="{4F15EE28-7E97-4988-8994-4280BBC1EF08}" destId="{87556439-71EA-4D3E-848C-54FC9811DF6F}" srcOrd="3" destOrd="0" parTransId="{689E2D95-C933-44DB-9948-3D179CD8FC93}" sibTransId="{DCE91253-EF74-4C03-BED8-551EB495745B}"/>
    <dgm:cxn modelId="{2D440677-41E2-4A94-BE73-D3E03DBAF6F1}" type="presParOf" srcId="{B738B492-AC90-44C2-8E11-B1EFF57437DF}" destId="{E9A3E517-72FA-4BFB-9E87-84E424215C84}" srcOrd="0" destOrd="0" presId="urn:microsoft.com/office/officeart/2018/5/layout/IconCircleLabelList"/>
    <dgm:cxn modelId="{02DC7827-B761-4D03-B95D-4596C7050F73}" type="presParOf" srcId="{E9A3E517-72FA-4BFB-9E87-84E424215C84}" destId="{A3519EC2-BDFF-44FD-9CED-4782046A437D}" srcOrd="0" destOrd="0" presId="urn:microsoft.com/office/officeart/2018/5/layout/IconCircleLabelList"/>
    <dgm:cxn modelId="{550C5E3B-F7A5-48B6-A8C7-0F88304D0E26}" type="presParOf" srcId="{E9A3E517-72FA-4BFB-9E87-84E424215C84}" destId="{6EEC2532-5DBB-43A9-8452-C95474912088}" srcOrd="1" destOrd="0" presId="urn:microsoft.com/office/officeart/2018/5/layout/IconCircleLabelList"/>
    <dgm:cxn modelId="{097B53B8-597F-4F5E-B97D-E06B668B9C6D}" type="presParOf" srcId="{E9A3E517-72FA-4BFB-9E87-84E424215C84}" destId="{DCD60C61-23F2-4A5D-854E-1B4EBC3F7D4B}" srcOrd="2" destOrd="0" presId="urn:microsoft.com/office/officeart/2018/5/layout/IconCircleLabelList"/>
    <dgm:cxn modelId="{15198FF4-E4AD-482E-81DB-EC3E16661EA8}" type="presParOf" srcId="{E9A3E517-72FA-4BFB-9E87-84E424215C84}" destId="{C7AE0236-A325-4DC9-8344-89115C6DA3E4}" srcOrd="3" destOrd="0" presId="urn:microsoft.com/office/officeart/2018/5/layout/IconCircleLabelList"/>
    <dgm:cxn modelId="{7EFF736D-CC2B-446F-9DA2-218153B0BBA5}" type="presParOf" srcId="{B738B492-AC90-44C2-8E11-B1EFF57437DF}" destId="{6CA9B14B-8C82-4170-8D8C-2E1B22BA4A42}" srcOrd="1" destOrd="0" presId="urn:microsoft.com/office/officeart/2018/5/layout/IconCircleLabelList"/>
    <dgm:cxn modelId="{B6714FED-2884-4C45-9F56-F0FD7173178A}" type="presParOf" srcId="{B738B492-AC90-44C2-8E11-B1EFF57437DF}" destId="{94BA794D-6096-4106-91F4-8C9222A2586D}" srcOrd="2" destOrd="0" presId="urn:microsoft.com/office/officeart/2018/5/layout/IconCircleLabelList"/>
    <dgm:cxn modelId="{765DD771-7403-4DF2-BE32-81310E830161}" type="presParOf" srcId="{94BA794D-6096-4106-91F4-8C9222A2586D}" destId="{C565323C-9C67-4627-90C8-227FC0A1A398}" srcOrd="0" destOrd="0" presId="urn:microsoft.com/office/officeart/2018/5/layout/IconCircleLabelList"/>
    <dgm:cxn modelId="{8F83A6A5-4FC1-4E26-8D19-151A43267B83}" type="presParOf" srcId="{94BA794D-6096-4106-91F4-8C9222A2586D}" destId="{595FBDD6-6124-4425-8529-EB83087C0CE2}" srcOrd="1" destOrd="0" presId="urn:microsoft.com/office/officeart/2018/5/layout/IconCircleLabelList"/>
    <dgm:cxn modelId="{63C3A5D4-E637-4787-ADC5-C3BAD82CA952}" type="presParOf" srcId="{94BA794D-6096-4106-91F4-8C9222A2586D}" destId="{A2AEE934-F861-4AD4-B370-FA8DEF682AE8}" srcOrd="2" destOrd="0" presId="urn:microsoft.com/office/officeart/2018/5/layout/IconCircleLabelList"/>
    <dgm:cxn modelId="{E4101179-1B7E-430B-B09C-FA72322D9B5D}" type="presParOf" srcId="{94BA794D-6096-4106-91F4-8C9222A2586D}" destId="{25F1322B-7FBE-4F58-B156-7D353A4DD150}" srcOrd="3" destOrd="0" presId="urn:microsoft.com/office/officeart/2018/5/layout/IconCircleLabelList"/>
    <dgm:cxn modelId="{277671C5-EF9E-491E-8411-675457BEA1E1}" type="presParOf" srcId="{B738B492-AC90-44C2-8E11-B1EFF57437DF}" destId="{ED438F02-339A-4ADC-B0C3-DFBB1774293F}" srcOrd="3" destOrd="0" presId="urn:microsoft.com/office/officeart/2018/5/layout/IconCircleLabelList"/>
    <dgm:cxn modelId="{15A3A61B-0E59-4595-BF50-82A0FCDF77E1}" type="presParOf" srcId="{B738B492-AC90-44C2-8E11-B1EFF57437DF}" destId="{37C84567-581E-4301-B4A2-50BA13447A28}" srcOrd="4" destOrd="0" presId="urn:microsoft.com/office/officeart/2018/5/layout/IconCircleLabelList"/>
    <dgm:cxn modelId="{08F1D622-03E4-4C88-91A9-5E96342330FB}" type="presParOf" srcId="{37C84567-581E-4301-B4A2-50BA13447A28}" destId="{4D01DAB4-5655-4C5C-9898-2CFDC95F13D9}" srcOrd="0" destOrd="0" presId="urn:microsoft.com/office/officeart/2018/5/layout/IconCircleLabelList"/>
    <dgm:cxn modelId="{ED632B27-E0DD-4A80-986A-CE8D0AA396F1}" type="presParOf" srcId="{37C84567-581E-4301-B4A2-50BA13447A28}" destId="{638BAF30-E50A-4170-8642-24E88EA0ADF6}" srcOrd="1" destOrd="0" presId="urn:microsoft.com/office/officeart/2018/5/layout/IconCircleLabelList"/>
    <dgm:cxn modelId="{FCA05476-A8A3-4CE4-BAA4-DE1EC9DCCA3A}" type="presParOf" srcId="{37C84567-581E-4301-B4A2-50BA13447A28}" destId="{4D7D74A8-CC11-4376-B14A-2FFB8282AAAF}" srcOrd="2" destOrd="0" presId="urn:microsoft.com/office/officeart/2018/5/layout/IconCircleLabelList"/>
    <dgm:cxn modelId="{35A13204-F1F0-40AE-BE31-817DB23C60B2}" type="presParOf" srcId="{37C84567-581E-4301-B4A2-50BA13447A28}" destId="{D25257D4-4EF3-4E3B-B0CD-1483C0BA061F}" srcOrd="3" destOrd="0" presId="urn:microsoft.com/office/officeart/2018/5/layout/IconCircleLabelList"/>
    <dgm:cxn modelId="{B5951229-8B1A-4A55-8E08-9069481B6EC9}" type="presParOf" srcId="{B738B492-AC90-44C2-8E11-B1EFF57437DF}" destId="{15C496E9-220B-496C-8C14-997ADFDF77EB}" srcOrd="5" destOrd="0" presId="urn:microsoft.com/office/officeart/2018/5/layout/IconCircleLabelList"/>
    <dgm:cxn modelId="{296048E7-FC86-42F1-BA65-4DEE731D7E83}" type="presParOf" srcId="{B738B492-AC90-44C2-8E11-B1EFF57437DF}" destId="{7ACA4E36-74D7-4063-BF2D-D9F27F57A315}" srcOrd="6" destOrd="0" presId="urn:microsoft.com/office/officeart/2018/5/layout/IconCircleLabelList"/>
    <dgm:cxn modelId="{8B3F8AAD-38CB-48FD-9B3D-E6526B4D9DD3}" type="presParOf" srcId="{7ACA4E36-74D7-4063-BF2D-D9F27F57A315}" destId="{612D9E4F-B20E-46E7-93C4-A71B9AA6F351}" srcOrd="0" destOrd="0" presId="urn:microsoft.com/office/officeart/2018/5/layout/IconCircleLabelList"/>
    <dgm:cxn modelId="{C6706D2D-531B-4F43-B956-964959F0F50F}" type="presParOf" srcId="{7ACA4E36-74D7-4063-BF2D-D9F27F57A315}" destId="{A822FBC4-5451-437C-8F7C-66651E8E77CD}" srcOrd="1" destOrd="0" presId="urn:microsoft.com/office/officeart/2018/5/layout/IconCircleLabelList"/>
    <dgm:cxn modelId="{3192D518-4C74-44F0-8AE1-A3183C6C6C75}" type="presParOf" srcId="{7ACA4E36-74D7-4063-BF2D-D9F27F57A315}" destId="{EB519769-4FE0-4C52-A798-63DEB095FF48}" srcOrd="2" destOrd="0" presId="urn:microsoft.com/office/officeart/2018/5/layout/IconCircleLabelList"/>
    <dgm:cxn modelId="{46F0D1FC-CEA7-4C4D-A4B4-C59454A026B8}" type="presParOf" srcId="{7ACA4E36-74D7-4063-BF2D-D9F27F57A315}" destId="{7E2FE57B-C87E-4ED0-89A0-A3169AA5E1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9EC2-BDFF-44FD-9CED-4782046A437D}">
      <dsp:nvSpPr>
        <dsp:cNvPr id="0" name=""/>
        <dsp:cNvSpPr/>
      </dsp:nvSpPr>
      <dsp:spPr>
        <a:xfrm>
          <a:off x="973190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C2532-5DBB-43A9-8452-C95474912088}">
      <dsp:nvSpPr>
        <dsp:cNvPr id="0" name=""/>
        <dsp:cNvSpPr/>
      </dsp:nvSpPr>
      <dsp:spPr>
        <a:xfrm>
          <a:off x="1242597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E0236-A325-4DC9-8344-89115C6DA3E4}">
      <dsp:nvSpPr>
        <dsp:cNvPr id="0" name=""/>
        <dsp:cNvSpPr/>
      </dsp:nvSpPr>
      <dsp:spPr>
        <a:xfrm>
          <a:off x="569079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purpose of this document is to outline the technical design and development plan for the Moffat Bay Island Marina website.  </a:t>
          </a:r>
        </a:p>
      </dsp:txBody>
      <dsp:txXfrm>
        <a:off x="569079" y="2338048"/>
        <a:ext cx="2072362" cy="1536328"/>
      </dsp:txXfrm>
    </dsp:sp>
    <dsp:sp modelId="{C565323C-9C67-4627-90C8-227FC0A1A398}">
      <dsp:nvSpPr>
        <dsp:cNvPr id="0" name=""/>
        <dsp:cNvSpPr/>
      </dsp:nvSpPr>
      <dsp:spPr>
        <a:xfrm>
          <a:off x="3408216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FBDD6-6124-4425-8529-EB83087C0CE2}">
      <dsp:nvSpPr>
        <dsp:cNvPr id="0" name=""/>
        <dsp:cNvSpPr/>
      </dsp:nvSpPr>
      <dsp:spPr>
        <a:xfrm>
          <a:off x="3677623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1322B-7FBE-4F58-B156-7D353A4DD150}">
      <dsp:nvSpPr>
        <dsp:cNvPr id="0" name=""/>
        <dsp:cNvSpPr/>
      </dsp:nvSpPr>
      <dsp:spPr>
        <a:xfrm>
          <a:off x="3004105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sp:txBody>
      <dsp:txXfrm>
        <a:off x="3004105" y="2338048"/>
        <a:ext cx="2072362" cy="1536328"/>
      </dsp:txXfrm>
    </dsp:sp>
    <dsp:sp modelId="{4D01DAB4-5655-4C5C-9898-2CFDC95F13D9}">
      <dsp:nvSpPr>
        <dsp:cNvPr id="0" name=""/>
        <dsp:cNvSpPr/>
      </dsp:nvSpPr>
      <dsp:spPr>
        <a:xfrm>
          <a:off x="5843242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BAF30-E50A-4170-8642-24E88EA0ADF6}">
      <dsp:nvSpPr>
        <dsp:cNvPr id="0" name=""/>
        <dsp:cNvSpPr/>
      </dsp:nvSpPr>
      <dsp:spPr>
        <a:xfrm>
          <a:off x="6112649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57D4-4EF3-4E3B-B0CD-1483C0BA061F}">
      <dsp:nvSpPr>
        <dsp:cNvPr id="0" name=""/>
        <dsp:cNvSpPr/>
      </dsp:nvSpPr>
      <dsp:spPr>
        <a:xfrm>
          <a:off x="5439131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document will serve as a blueprint for the development, testing, and deployment of the website.</a:t>
          </a:r>
        </a:p>
      </dsp:txBody>
      <dsp:txXfrm>
        <a:off x="5439131" y="2338048"/>
        <a:ext cx="2072362" cy="1536328"/>
      </dsp:txXfrm>
    </dsp:sp>
    <dsp:sp modelId="{612D9E4F-B20E-46E7-93C4-A71B9AA6F351}">
      <dsp:nvSpPr>
        <dsp:cNvPr id="0" name=""/>
        <dsp:cNvSpPr/>
      </dsp:nvSpPr>
      <dsp:spPr>
        <a:xfrm>
          <a:off x="8278268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2FBC4-5451-437C-8F7C-66651E8E77CD}">
      <dsp:nvSpPr>
        <dsp:cNvPr id="0" name=""/>
        <dsp:cNvSpPr/>
      </dsp:nvSpPr>
      <dsp:spPr>
        <a:xfrm>
          <a:off x="8547675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FE57B-C87E-4ED0-89A0-A3169AA5E15D}">
      <dsp:nvSpPr>
        <dsp:cNvPr id="0" name=""/>
        <dsp:cNvSpPr/>
      </dsp:nvSpPr>
      <dsp:spPr>
        <a:xfrm>
          <a:off x="7874157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goal is to create an easy to access Marina website that allows any user to book a slip with zero hassle along with creating a backend that will allow for easy management of the reservations.</a:t>
          </a:r>
        </a:p>
      </dsp:txBody>
      <dsp:txXfrm>
        <a:off x="7874157" y="2338048"/>
        <a:ext cx="2072362" cy="15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29E5-1194-F1F5-B592-A3EF39930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F260-9452-3FD1-C82D-245B4929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446E-1C26-61FD-2F9C-8E2FFEE4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0D21-DEAA-842A-1ACE-4C0C1BE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18F2-0F50-AA68-35AC-B75EBB6C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3EF-4646-A945-C065-06BE5F35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CF513-14C2-8922-0ABD-A77AE8F84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CA2F-ACDF-199C-8324-BD047FC1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B084-9081-B25B-AD6D-04750E5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0614-E9E3-C8A9-FC42-B01C13ED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7C214-1F6F-C54F-F81A-24541B7E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49BDD-C529-D009-C952-E595829E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8AF-0004-BF97-A60D-2A5EB9A7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0BE2-A859-956D-DC8A-027057E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9BFA-FDAF-BD27-CFA2-8A543E0A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A4CD-FB45-74B3-73F8-C8FE1DBD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CCEC-C22D-D523-E608-7693A86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00F2-BF51-33F5-1AFE-9E00C2F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1C12-5424-DB99-32CA-00FEB0D6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D17E-E82C-23F3-50C6-61CFE5D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4A37-C81C-B73E-58D6-7215EF9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B8B2-48B4-6E7D-1D00-DE259E1D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633D-CF32-1BC5-64F6-FD4D9ADC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BF72-F00E-F22E-4EA7-CE6F7314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837D-68EB-E568-AFA1-56D85479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1173-F110-32C8-3C34-6EDD1008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88FD-1C0C-6639-0078-645F85614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9F3C-14BD-BFAB-8472-050B157A6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7A49-6EB4-F1C5-7B47-17C182EA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8AB3-C090-4D39-CF70-0689C665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3CE44-5D72-0EE5-DC3B-ECA8C48C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9C9-1CC2-1762-8351-E11BE9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CE8C-D276-54B0-7B3D-5C258CF4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B40B-4125-5546-1E55-0E1E5BBE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5FD3E-6D52-E656-285E-4C8528F96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B293-2A87-98F1-675D-8360AD195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3B4D5-BDA5-7DAD-0FFA-120459EF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144E0-60F8-1920-8EAA-D0CD640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B1AA-5E47-6947-FC6B-F1C0C8B4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1C69-B2D2-79AD-B6C1-E7901FE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38182-0BD8-D8EA-9655-C66D26DD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A7C3E-929D-E623-2776-0A7857EA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1B306-D916-39AE-8A57-4CD8E8A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A72D5-A321-F4F8-29E8-F8EB08B4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9BDFD-0CFF-2819-DBD3-2344912E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0A861-ED83-166A-ADAE-3E718A3D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1C23-0A11-62A8-9692-E3846259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2458-8A85-E6FC-7426-7082620E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E2ECE-CB10-9A56-4356-58E6F8C6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C126-D61F-452F-65BD-9A05F83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07FA-5848-8643-38B0-F056C45F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1C97-2D09-FF83-DD13-C967474B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51-5066-144D-B933-95E4A436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F63E9-0F6D-0158-B7D0-151E45A80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702AD-5977-D15F-BB71-4F447AB9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5BC3-FB5C-4183-A28B-5D1C4587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B656-1263-82FE-0CA3-0480A01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FA99-6790-97FA-1664-A33F836A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9606-BEA5-3D73-490A-C2023A8B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0C35-E4D7-C387-7776-E8C39322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5BEA-13DB-ADEF-5BC8-C42845C8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875D-E0EE-9394-163A-C4D7CE2DB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C58F-DF65-113D-528A-89143403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95C9A-CBEF-E340-633D-432E5D463715}"/>
              </a:ext>
            </a:extLst>
          </p:cNvPr>
          <p:cNvSpPr txBox="1"/>
          <p:nvPr/>
        </p:nvSpPr>
        <p:spPr>
          <a:xfrm>
            <a:off x="339451" y="4744825"/>
            <a:ext cx="10592174" cy="1575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Moffat Bay Island Marina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 Group 2.</a:t>
            </a:r>
          </a:p>
        </p:txBody>
      </p:sp>
      <p:pic>
        <p:nvPicPr>
          <p:cNvPr id="1030" name="Picture 6" descr="Marinalife 2022 Best Marina Contest">
            <a:extLst>
              <a:ext uri="{FF2B5EF4-FFF2-40B4-BE49-F238E27FC236}">
                <a16:creationId xmlns:a16="http://schemas.microsoft.com/office/drawing/2014/main" id="{C2CB5A72-E84D-1D96-DEFD-2C6C4484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" r="9234"/>
          <a:stretch/>
        </p:blipFill>
        <p:spPr bwMode="auto">
          <a:xfrm>
            <a:off x="-1" y="10"/>
            <a:ext cx="12192001" cy="42014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18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965F94-0E70-8F14-3356-E4402C03739D}"/>
              </a:ext>
            </a:extLst>
          </p:cNvPr>
          <p:cNvSpPr txBox="1"/>
          <p:nvPr/>
        </p:nvSpPr>
        <p:spPr>
          <a:xfrm>
            <a:off x="4384185" y="230759"/>
            <a:ext cx="342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Reservation Lookup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4BFC3412-7F3C-1B48-ED3A-DB656EA2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99" y="786063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9029C-BD52-78AB-0063-5F1D623E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49" y="1874351"/>
            <a:ext cx="7181826" cy="40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DCAB75-53F3-28C2-6CC2-28F764B62343}"/>
              </a:ext>
            </a:extLst>
          </p:cNvPr>
          <p:cNvSpPr txBox="1"/>
          <p:nvPr/>
        </p:nvSpPr>
        <p:spPr>
          <a:xfrm>
            <a:off x="4869413" y="385568"/>
            <a:ext cx="245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Wait List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91664387-FBBA-88DD-B5C3-3412C0D2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395664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C03FD-BFC0-BF3E-4234-527A1DE7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019" y="2369416"/>
            <a:ext cx="7194200" cy="23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322DF4-3C45-43C5-4A59-CD334ED3A293}"/>
              </a:ext>
            </a:extLst>
          </p:cNvPr>
          <p:cNvSpPr>
            <a:spLocks noGrp="1"/>
          </p:cNvSpPr>
          <p:nvPr/>
        </p:nvSpPr>
        <p:spPr>
          <a:xfrm>
            <a:off x="276726" y="3811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 For Completion &amp; Estimated Cost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1537E-F08C-64DB-96D8-02579A2C9671}"/>
              </a:ext>
            </a:extLst>
          </p:cNvPr>
          <p:cNvSpPr>
            <a:spLocks noGrp="1"/>
          </p:cNvSpPr>
          <p:nvPr/>
        </p:nvSpPr>
        <p:spPr>
          <a:xfrm>
            <a:off x="276726" y="18416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Weeks  for completion of First pass on website.</a:t>
            </a:r>
          </a:p>
          <a:p>
            <a:r>
              <a:rPr lang="en-US" dirty="0"/>
              <a:t>1 Weeks of QA</a:t>
            </a:r>
          </a:p>
          <a:p>
            <a:r>
              <a:rPr lang="en-US" dirty="0"/>
              <a:t>1 week for revisions post testing</a:t>
            </a:r>
          </a:p>
          <a:p>
            <a:r>
              <a:rPr lang="en-US" dirty="0"/>
              <a:t>$5000 for server setup and development costs.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63C24-C8D8-4195-B56C-F47DB489EB8C}"/>
              </a:ext>
            </a:extLst>
          </p:cNvPr>
          <p:cNvSpPr/>
          <p:nvPr/>
        </p:nvSpPr>
        <p:spPr>
          <a:xfrm>
            <a:off x="276726" y="5005102"/>
            <a:ext cx="512717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INITIAL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88A36-2D6B-14E8-E76D-F6B64BD963D7}"/>
              </a:ext>
            </a:extLst>
          </p:cNvPr>
          <p:cNvSpPr/>
          <p:nvPr/>
        </p:nvSpPr>
        <p:spPr>
          <a:xfrm>
            <a:off x="6250261" y="5005102"/>
            <a:ext cx="1322612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QA/TESTING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8D89D-0DB8-3721-4AFB-646E64E16B0D}"/>
              </a:ext>
            </a:extLst>
          </p:cNvPr>
          <p:cNvSpPr/>
          <p:nvPr/>
        </p:nvSpPr>
        <p:spPr>
          <a:xfrm>
            <a:off x="8419237" y="5005102"/>
            <a:ext cx="132261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REVISION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449888-23FD-65B0-93A9-26644E4A953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403897" y="5462302"/>
            <a:ext cx="84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CB9AE5-1673-C786-2564-BA871D4DA58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572873" y="5462302"/>
            <a:ext cx="84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3D2D302-05D7-6AFF-BA76-A6AE3B553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474191"/>
              </p:ext>
            </p:extLst>
          </p:nvPr>
        </p:nvGraphicFramePr>
        <p:xfrm>
          <a:off x="7120212" y="1331473"/>
          <a:ext cx="4779735" cy="3538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96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C3A37-AFDD-EAF5-F441-02C50B2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What Do You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1971-3506-4077-7388-F54530DB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Our team has combined years of experience working within the web development field and will serve you with not only a clean and easily accessible website but will do so in a timely manor.</a:t>
            </a:r>
          </a:p>
          <a:p>
            <a:pPr marL="0" indent="0">
              <a:buNone/>
            </a:pPr>
            <a:r>
              <a:rPr lang="en-US" sz="2000" dirty="0"/>
              <a:t>We have plenty of past work to point to if interested and will ensure you are included thru out the development cycle.</a:t>
            </a:r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498A85B0-20FB-7015-5C72-BAC5F990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71" r="2967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D5C7-D358-012B-A375-311C61ED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8250"/>
            <a:ext cx="10515600" cy="1527175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and Purpose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EB2EC8D-1188-D86F-F069-A04B276A6D51}"/>
              </a:ext>
            </a:extLst>
          </p:cNvPr>
          <p:cNvGraphicFramePr/>
          <p:nvPr/>
        </p:nvGraphicFramePr>
        <p:xfrm>
          <a:off x="831850" y="1738109"/>
          <a:ext cx="10515600" cy="455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0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22-2698-A2D5-6EDF-D7F2A5B0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Scheme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7595-B2B6-D170-97EF-6E15D1B5C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 and grays for </a:t>
            </a:r>
            <a:r>
              <a:rPr lang="en-US" dirty="0" err="1"/>
              <a:t>Backgrouds</a:t>
            </a:r>
            <a:r>
              <a:rPr lang="en-US" dirty="0"/>
              <a:t>, Light Blue headings and some text, and Yellow for highlights</a:t>
            </a:r>
          </a:p>
        </p:txBody>
      </p:sp>
    </p:spTree>
    <p:extLst>
      <p:ext uri="{BB962C8B-B14F-4D97-AF65-F5344CB8AC3E}">
        <p14:creationId xmlns:p14="http://schemas.microsoft.com/office/powerpoint/2010/main" val="70729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69550-B519-61B8-3FF8-0CF3DCDA1C41}"/>
              </a:ext>
            </a:extLst>
          </p:cNvPr>
          <p:cNvSpPr txBox="1"/>
          <p:nvPr/>
        </p:nvSpPr>
        <p:spPr>
          <a:xfrm>
            <a:off x="4925551" y="418536"/>
            <a:ext cx="2340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Landing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FDB-FD92-BB8B-0D44-F303310B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2" y="1136208"/>
            <a:ext cx="8967535" cy="49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BD68CD-AD29-0FA3-4128-E6FB591DE05C}"/>
              </a:ext>
            </a:extLst>
          </p:cNvPr>
          <p:cNvSpPr txBox="1"/>
          <p:nvPr/>
        </p:nvSpPr>
        <p:spPr>
          <a:xfrm>
            <a:off x="4832256" y="137578"/>
            <a:ext cx="2527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About Us Page</a:t>
            </a:r>
          </a:p>
        </p:txBody>
      </p:sp>
      <p:pic>
        <p:nvPicPr>
          <p:cNvPr id="4" name="Picture 3" descr="A black and white drawing of a website&#10;&#10;AI-generated content may be incorrect.">
            <a:extLst>
              <a:ext uri="{FF2B5EF4-FFF2-40B4-BE49-F238E27FC236}">
                <a16:creationId xmlns:a16="http://schemas.microsoft.com/office/drawing/2014/main" id="{393AEF5D-F889-7DB9-AA50-EDCD7B159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17" y="660798"/>
            <a:ext cx="7750966" cy="5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1A04FC-A998-5C40-78BC-22C5B120A121}"/>
              </a:ext>
            </a:extLst>
          </p:cNvPr>
          <p:cNvSpPr txBox="1"/>
          <p:nvPr/>
        </p:nvSpPr>
        <p:spPr>
          <a:xfrm>
            <a:off x="4660190" y="428495"/>
            <a:ext cx="2871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Contact Us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5A58F2CE-25A5-577E-0FE8-2F821BB8F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171073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11BAA-40FF-158E-05FE-D0CD0CE0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50" y="2133009"/>
            <a:ext cx="7177040" cy="35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5533D8-27AF-6B19-7895-06292D33F686}"/>
              </a:ext>
            </a:extLst>
          </p:cNvPr>
          <p:cNvSpPr txBox="1"/>
          <p:nvPr/>
        </p:nvSpPr>
        <p:spPr>
          <a:xfrm>
            <a:off x="4934087" y="390771"/>
            <a:ext cx="2395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Register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0F631D0C-335D-8168-DAC0-29F6A811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138989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4663AD-75CE-64BF-14DF-B6EEB4C9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98" y="2112205"/>
            <a:ext cx="7173963" cy="35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194D6C-9E6E-78BB-4048-EA26F3175179}"/>
              </a:ext>
            </a:extLst>
          </p:cNvPr>
          <p:cNvSpPr txBox="1"/>
          <p:nvPr/>
        </p:nvSpPr>
        <p:spPr>
          <a:xfrm>
            <a:off x="5471885" y="514272"/>
            <a:ext cx="19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61D96EC5-2CB2-CA51-24DD-CD30FA69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427748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C0604A-899A-0306-DD9B-04E30118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816" y="2516036"/>
            <a:ext cx="7206947" cy="33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8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355A94-8026-ABFB-41FF-3431B56EA479}"/>
              </a:ext>
            </a:extLst>
          </p:cNvPr>
          <p:cNvSpPr txBox="1"/>
          <p:nvPr/>
        </p:nvSpPr>
        <p:spPr>
          <a:xfrm>
            <a:off x="4593151" y="356011"/>
            <a:ext cx="3005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Reservation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3CE82C45-0F6F-C3FB-CB95-6D1D5DBB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267326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4A59A0-08FB-1196-0CF4-F0644EE9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66" y="2215961"/>
            <a:ext cx="7151672" cy="40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</TotalTime>
  <Words>273</Words>
  <Application>Microsoft Office PowerPoint</Application>
  <PresentationFormat>Widescreen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Goals and Purpose </vt:lpstr>
      <vt:lpstr>Color Scheme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You Say?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Caleb Fustos</cp:lastModifiedBy>
  <cp:revision>7</cp:revision>
  <dcterms:created xsi:type="dcterms:W3CDTF">2025-03-20T15:13:02Z</dcterms:created>
  <dcterms:modified xsi:type="dcterms:W3CDTF">2025-03-30T18:19:07Z</dcterms:modified>
</cp:coreProperties>
</file>