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81A90-A482-4E47-885B-5B476BA6ED18}" v="11" dt="2025-04-02T14:35:10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4F89-C356-E621-AB4A-2FF3F05D6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C740C-4AEA-9EBD-D07D-11658D697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57984-090A-57AB-A541-23A871F0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2991E-05A2-0E3B-9753-994C53C7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C9E1-28BA-2B72-1BD2-73D5147D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5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BA64-D2FD-895A-512E-595224F7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482DA-3232-8B4C-144D-30FA77DF9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D3A7A-3A18-7840-5209-EE7F0265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59C4-5DDA-486A-6C45-E9E453FA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DAC87-D9AB-C57B-9431-0CED8C62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2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C8610-7BE1-EEC4-4C93-82165599B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93E18-56D6-ADB1-45FA-273B52CED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00F55-7AEE-E9B6-5B11-8D8E11C1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A7C67-52AB-F921-B622-91D2B576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5C77D-C27C-E860-8BFF-2690B702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0EF6-5E16-E3FB-0555-E30DD00F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C6A7-545A-EF72-6240-653CF2CA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43EE-2EDC-9C14-8635-BF8A3E03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98378-53FE-65DB-988A-BADBD935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C0244-DB72-C243-4BAC-D91A3417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4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A531-C829-B67A-47C3-35D4FEBE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56E4-5B42-60DD-6322-5BA33A0D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620E-0906-A65E-843C-4011C33C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F8494-44B7-65DD-6500-7D72E83B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7346-802D-2072-331C-2E0697A5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6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1CFF-3668-DA14-1A95-D32F1BE9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FE60-FA54-26CC-7BB8-DD186786D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A2099-32F4-108C-7E38-4EB84458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6E10E-D26B-DB9C-2EF7-1E00D325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2706A-E650-B47D-ADD6-26C67A66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6202C-5AF7-FC5D-600A-25468B76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7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B1D9-3FB4-7E8D-F113-C01D4E9B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DD881-9AB0-DC7F-2EF8-8910EA181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D37F8-6F81-12D5-FB16-A2E1CA31E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91A3E-A66C-2C1C-5A49-AE29CFB1D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36CDA-D3A3-B607-B2E6-E912D8DFE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1086F-1EC1-0D99-91FC-D25BB5D6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07AE0-B3BD-2AF6-2C2F-4DC5D7A5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77C70-DC42-58FC-C8C0-412FF85E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9C2D-07EA-1BC5-CC08-0E65D5C2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2531F-D7BE-A0C4-C306-7475A02E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0E447-01F2-70B2-7672-6AC3EBB4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A482E-6C94-A0C7-AB55-763A693C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1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027C1-6ACC-676B-E718-1ECC5B1A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46AEF-C0AF-3D0C-AC08-666710FA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75A28-1B16-6FEB-0692-1DCC7C77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0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B20F-2A37-BC4D-039D-0811F783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DCF2B-32D0-AB10-EE1C-E7CDB971E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18B93-E79E-B091-03AA-53C1A05AD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6DAF8-81EE-887C-81CE-FFD8F8F4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FD31E-7DB5-CD2F-B97B-142F3862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3908F-A1C8-0E49-1ADE-CD926C63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3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01F6-2312-D936-3FF9-A033FC69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3BE7C-8311-08B6-5872-E9A6C440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C4F77-3E99-7938-02B4-F77857339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F8690-A73F-C669-FAA1-B2E9172A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6FF7D-A28B-6A4E-C7F1-EFCCD47C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9D7D8-0349-55D3-DB0F-2C7E15AB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3CF10-4373-862A-DC50-D9183B16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4DA77-7EB9-8850-3856-E7E0F6D3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DA39-67A2-99A3-931C-B3EAED9B6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DBE3-809A-38BD-CD97-814BC1433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27154-43A0-534F-B71D-2D8AA345E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95C9A-CBEF-E340-633D-432E5D463715}"/>
              </a:ext>
            </a:extLst>
          </p:cNvPr>
          <p:cNvSpPr txBox="1"/>
          <p:nvPr/>
        </p:nvSpPr>
        <p:spPr>
          <a:xfrm>
            <a:off x="491317" y="4722431"/>
            <a:ext cx="66144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Moffat Bay Island Marina</a:t>
            </a:r>
          </a:p>
          <a:p>
            <a:pPr algn="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Group 2.</a:t>
            </a:r>
          </a:p>
        </p:txBody>
      </p:sp>
      <p:pic>
        <p:nvPicPr>
          <p:cNvPr id="1030" name="Picture 6" descr="Marinalife 2022 Best Marina Contest">
            <a:extLst>
              <a:ext uri="{FF2B5EF4-FFF2-40B4-BE49-F238E27FC236}">
                <a16:creationId xmlns:a16="http://schemas.microsoft.com/office/drawing/2014/main" id="{C2CB5A72-E84D-1D96-DEFD-2C6C4484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10565"/>
            <a:ext cx="11696699" cy="35090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18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44AE2-B874-D0D1-A158-C66CFBB39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1CD6B-ACDD-4017-3DEC-2B57242A4A56}"/>
              </a:ext>
            </a:extLst>
          </p:cNvPr>
          <p:cNvSpPr txBox="1"/>
          <p:nvPr/>
        </p:nvSpPr>
        <p:spPr>
          <a:xfrm>
            <a:off x="-1" y="128016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Assignment 5.1</a:t>
            </a:r>
          </a:p>
          <a:p>
            <a:r>
              <a:rPr lang="en-US" b="1" dirty="0">
                <a:solidFill>
                  <a:srgbClr val="000000"/>
                </a:solidFill>
                <a:latin typeface="Open Sans" panose="020B0606030504020204" pitchFamily="34" charset="0"/>
              </a:rPr>
              <a:t>1- Creating the Database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5A78E-22E6-CCC0-C4EB-A3E61CEC5122}"/>
              </a:ext>
            </a:extLst>
          </p:cNvPr>
          <p:cNvSpPr txBox="1"/>
          <p:nvPr/>
        </p:nvSpPr>
        <p:spPr>
          <a:xfrm>
            <a:off x="-1" y="1462040"/>
            <a:ext cx="4736592" cy="222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the Database:  </a:t>
            </a:r>
            <a:r>
              <a:rPr lang="en-US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moffat_bay_marina</a:t>
            </a:r>
            <a:endParaRPr lang="en-US" sz="12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 Create the database (if it doesn't exist)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DATABASE IF NOT EXISTS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moffat_bay_marina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 Use the database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moffat_bay_marina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en-US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13772A-C12F-1815-1E5B-029F8ADB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199" y="1011475"/>
            <a:ext cx="3351445" cy="37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ED27-2E79-D106-8407-3DB0FF1F9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5B4124-79C2-C2E8-A51D-7CF97843680A}"/>
              </a:ext>
            </a:extLst>
          </p:cNvPr>
          <p:cNvSpPr txBox="1"/>
          <p:nvPr/>
        </p:nvSpPr>
        <p:spPr>
          <a:xfrm>
            <a:off x="-1" y="128016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Assignment 5.1</a:t>
            </a:r>
          </a:p>
          <a:p>
            <a:r>
              <a:rPr lang="en-US" b="1" dirty="0">
                <a:solidFill>
                  <a:srgbClr val="000000"/>
                </a:solidFill>
                <a:latin typeface="Open Sans" panose="020B0606030504020204" pitchFamily="34" charset="0"/>
              </a:rPr>
              <a:t>2- Creating the Tables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75A2459-5D8A-FBA9-E4E9-677698CA2532}"/>
              </a:ext>
            </a:extLst>
          </p:cNvPr>
          <p:cNvSpPr/>
          <p:nvPr/>
        </p:nvSpPr>
        <p:spPr>
          <a:xfrm>
            <a:off x="5667375" y="3343275"/>
            <a:ext cx="1743293" cy="4476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F0516-628D-C884-9FF2-A5DF91801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67" y="451181"/>
            <a:ext cx="2235507" cy="5801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B49B15-A358-F8BB-7708-1DFDC34CC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4" y="946485"/>
            <a:ext cx="4782350" cy="569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EEC38-F6D5-DC07-3F20-7064A6656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302BA9-BD0F-A88C-5AEC-D174681A9283}"/>
              </a:ext>
            </a:extLst>
          </p:cNvPr>
          <p:cNvSpPr txBox="1"/>
          <p:nvPr/>
        </p:nvSpPr>
        <p:spPr>
          <a:xfrm>
            <a:off x="-1" y="128016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Assignment 5.1</a:t>
            </a:r>
          </a:p>
          <a:p>
            <a:r>
              <a:rPr lang="en-US" b="1" dirty="0">
                <a:solidFill>
                  <a:srgbClr val="000000"/>
                </a:solidFill>
                <a:latin typeface="Open Sans" panose="020B0606030504020204" pitchFamily="34" charset="0"/>
              </a:rPr>
              <a:t>3- Inserting data into Tables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F0782-7705-D5F9-2374-083F0507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25" y="1111811"/>
            <a:ext cx="8773749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5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AF6F7-5BB7-3187-A4F1-1FE3AAA9A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2E2314-4A8C-F7DB-D8A3-FF3893E07B2C}"/>
              </a:ext>
            </a:extLst>
          </p:cNvPr>
          <p:cNvSpPr txBox="1"/>
          <p:nvPr/>
        </p:nvSpPr>
        <p:spPr>
          <a:xfrm>
            <a:off x="-1" y="128016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Assignment 5.1</a:t>
            </a:r>
          </a:p>
          <a:p>
            <a:r>
              <a:rPr lang="en-US" b="1" dirty="0">
                <a:solidFill>
                  <a:srgbClr val="000000"/>
                </a:solidFill>
                <a:latin typeface="Open Sans" panose="020B0606030504020204" pitchFamily="34" charset="0"/>
              </a:rPr>
              <a:t>3- Inserting data into Tables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BF335-004B-59DD-04E6-BAEDD2EA0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8" y="977582"/>
            <a:ext cx="5338262" cy="2808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7D99E-BE7D-C701-901B-557DA5661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705" y="2982969"/>
            <a:ext cx="7180713" cy="32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0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09A4A-81B1-988B-B5E3-79201F6E3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4D2345-2AD3-F198-2A6C-B81F7ECB4EAD}"/>
              </a:ext>
            </a:extLst>
          </p:cNvPr>
          <p:cNvSpPr txBox="1"/>
          <p:nvPr/>
        </p:nvSpPr>
        <p:spPr>
          <a:xfrm>
            <a:off x="-1" y="128016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Assignment 5.1</a:t>
            </a:r>
          </a:p>
          <a:p>
            <a:r>
              <a:rPr lang="en-US" b="1" dirty="0">
                <a:solidFill>
                  <a:srgbClr val="000000"/>
                </a:solidFill>
                <a:latin typeface="Open Sans" panose="020B0606030504020204" pitchFamily="34" charset="0"/>
              </a:rPr>
              <a:t>3- Inserting data into Tables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E0C3A-39B8-71E8-9D0F-2C9A63D9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1" y="1039235"/>
            <a:ext cx="5631481" cy="3057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F1ED52-76E3-1BCF-DC8C-EFAB35495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228" y="2024586"/>
            <a:ext cx="537285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3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30D81-A95D-E098-3476-F4A2414F1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A0E80D-EE74-AD0F-4079-A65E6D040517}"/>
              </a:ext>
            </a:extLst>
          </p:cNvPr>
          <p:cNvSpPr txBox="1"/>
          <p:nvPr/>
        </p:nvSpPr>
        <p:spPr>
          <a:xfrm>
            <a:off x="-1" y="128016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Assignment 5.1</a:t>
            </a:r>
          </a:p>
          <a:p>
            <a:r>
              <a:rPr lang="en-US" b="1" dirty="0">
                <a:solidFill>
                  <a:srgbClr val="000000"/>
                </a:solidFill>
                <a:latin typeface="Open Sans" panose="020B0606030504020204" pitchFamily="34" charset="0"/>
              </a:rPr>
              <a:t>3- Inserting data into Tables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03AF0-23B0-F013-4FD7-E3FF895C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13" y="1413686"/>
            <a:ext cx="7218384" cy="4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0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90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Vega Hernandez</dc:creator>
  <cp:lastModifiedBy>Caleb Fustos</cp:lastModifiedBy>
  <cp:revision>5</cp:revision>
  <dcterms:created xsi:type="dcterms:W3CDTF">2025-03-20T15:13:02Z</dcterms:created>
  <dcterms:modified xsi:type="dcterms:W3CDTF">2025-04-07T03:49:49Z</dcterms:modified>
</cp:coreProperties>
</file>