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81A90-A482-4E47-885B-5B476BA6ED18}" v="12" dt="2025-04-02T14:54:0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C1681A90-A482-4E47-885B-5B476BA6ED18}"/>
    <pc:docChg chg="undo custSel addSld delSld modSld sldOrd">
      <pc:chgData name="Hugo Vega Hernandez" userId="f3fd8f94-d1df-41f1-b530-4090f8098b99" providerId="ADAL" clId="{C1681A90-A482-4E47-885B-5B476BA6ED18}" dt="2025-04-05T05:02:42.134" v="274" actId="1035"/>
      <pc:docMkLst>
        <pc:docMk/>
      </pc:docMkLst>
      <pc:sldChg chg="addSp delSp modSp del mod">
        <pc:chgData name="Hugo Vega Hernandez" userId="f3fd8f94-d1df-41f1-b530-4090f8098b99" providerId="ADAL" clId="{C1681A90-A482-4E47-885B-5B476BA6ED18}" dt="2025-04-02T14:19:55.453" v="74" actId="47"/>
        <pc:sldMkLst>
          <pc:docMk/>
          <pc:sldMk cId="1700700048" sldId="257"/>
        </pc:sldMkLst>
      </pc:sldChg>
      <pc:sldChg chg="addSp delSp modSp add mod ord">
        <pc:chgData name="Hugo Vega Hernandez" userId="f3fd8f94-d1df-41f1-b530-4090f8098b99" providerId="ADAL" clId="{C1681A90-A482-4E47-885B-5B476BA6ED18}" dt="2025-04-05T05:02:42.134" v="274" actId="1035"/>
        <pc:sldMkLst>
          <pc:docMk/>
          <pc:sldMk cId="228977855" sldId="258"/>
        </pc:sldMkLst>
        <pc:spChg chg="add mod">
          <ac:chgData name="Hugo Vega Hernandez" userId="f3fd8f94-d1df-41f1-b530-4090f8098b99" providerId="ADAL" clId="{C1681A90-A482-4E47-885B-5B476BA6ED18}" dt="2025-04-05T05:02:42.134" v="274" actId="1035"/>
          <ac:spMkLst>
            <pc:docMk/>
            <pc:sldMk cId="228977855" sldId="258"/>
            <ac:spMk id="5" creationId="{ABFAA300-DFFD-1A26-41BC-5188CFA8BCC8}"/>
          </ac:spMkLst>
        </pc:spChg>
        <pc:spChg chg="mod">
          <ac:chgData name="Hugo Vega Hernandez" userId="f3fd8f94-d1df-41f1-b530-4090f8098b99" providerId="ADAL" clId="{C1681A90-A482-4E47-885B-5B476BA6ED18}" dt="2025-04-02T14:52:37.760" v="233"/>
          <ac:spMkLst>
            <pc:docMk/>
            <pc:sldMk cId="228977855" sldId="258"/>
            <ac:spMk id="6" creationId="{0541CD6B-ACDD-4017-3DEC-2B57242A4A56}"/>
          </ac:spMkLst>
        </pc:spChg>
        <pc:picChg chg="add del mod">
          <ac:chgData name="Hugo Vega Hernandez" userId="f3fd8f94-d1df-41f1-b530-4090f8098b99" providerId="ADAL" clId="{C1681A90-A482-4E47-885B-5B476BA6ED18}" dt="2025-04-05T05:02:27.421" v="265" actId="478"/>
          <ac:picMkLst>
            <pc:docMk/>
            <pc:sldMk cId="228977855" sldId="258"/>
            <ac:picMk id="3" creationId="{E9D33C80-80D2-8BA5-0BCF-C2A4392DD49F}"/>
          </ac:picMkLst>
        </pc:picChg>
        <pc:picChg chg="add mod">
          <ac:chgData name="Hugo Vega Hernandez" userId="f3fd8f94-d1df-41f1-b530-4090f8098b99" providerId="ADAL" clId="{C1681A90-A482-4E47-885B-5B476BA6ED18}" dt="2025-04-05T05:02:37.816" v="269" actId="1076"/>
          <ac:picMkLst>
            <pc:docMk/>
            <pc:sldMk cId="228977855" sldId="258"/>
            <ac:picMk id="4" creationId="{7FF5D0E9-C9C2-12ED-AAA2-D70102260A50}"/>
          </ac:picMkLst>
        </pc:picChg>
      </pc:sldChg>
      <pc:sldChg chg="del">
        <pc:chgData name="Hugo Vega Hernandez" userId="f3fd8f94-d1df-41f1-b530-4090f8098b99" providerId="ADAL" clId="{C1681A90-A482-4E47-885B-5B476BA6ED18}" dt="2025-04-02T14:18:37.673" v="43" actId="47"/>
        <pc:sldMkLst>
          <pc:docMk/>
          <pc:sldMk cId="3422977346" sldId="258"/>
        </pc:sldMkLst>
      </pc:sldChg>
      <pc:sldChg chg="addSp delSp modSp add del mod">
        <pc:chgData name="Hugo Vega Hernandez" userId="f3fd8f94-d1df-41f1-b530-4090f8098b99" providerId="ADAL" clId="{C1681A90-A482-4E47-885B-5B476BA6ED18}" dt="2025-04-02T14:52:44.107" v="236" actId="47"/>
        <pc:sldMkLst>
          <pc:docMk/>
          <pc:sldMk cId="279158632" sldId="259"/>
        </pc:sldMkLst>
      </pc:sldChg>
      <pc:sldChg chg="addSp delSp modSp add mod">
        <pc:chgData name="Hugo Vega Hernandez" userId="f3fd8f94-d1df-41f1-b530-4090f8098b99" providerId="ADAL" clId="{C1681A90-A482-4E47-885B-5B476BA6ED18}" dt="2025-04-02T14:54:21.027" v="264" actId="1076"/>
        <pc:sldMkLst>
          <pc:docMk/>
          <pc:sldMk cId="1062843604" sldId="259"/>
        </pc:sldMkLst>
        <pc:picChg chg="add mod">
          <ac:chgData name="Hugo Vega Hernandez" userId="f3fd8f94-d1df-41f1-b530-4090f8098b99" providerId="ADAL" clId="{C1681A90-A482-4E47-885B-5B476BA6ED18}" dt="2025-04-02T14:54:21.027" v="264" actId="1076"/>
          <ac:picMkLst>
            <pc:docMk/>
            <pc:sldMk cId="1062843604" sldId="259"/>
            <ac:picMk id="4" creationId="{E0C3F8B8-115D-1485-6229-E699F8A9A07C}"/>
          </ac:picMkLst>
        </pc:picChg>
      </pc:sldChg>
      <pc:sldChg chg="addSp delSp modSp add del mod">
        <pc:chgData name="Hugo Vega Hernandez" userId="f3fd8f94-d1df-41f1-b530-4090f8098b99" providerId="ADAL" clId="{C1681A90-A482-4E47-885B-5B476BA6ED18}" dt="2025-04-02T14:52:47.190" v="238" actId="47"/>
        <pc:sldMkLst>
          <pc:docMk/>
          <pc:sldMk cId="2038937499" sldId="260"/>
        </pc:sldMkLst>
      </pc:sldChg>
      <pc:sldChg chg="addSp modSp add del mod ord">
        <pc:chgData name="Hugo Vega Hernandez" userId="f3fd8f94-d1df-41f1-b530-4090f8098b99" providerId="ADAL" clId="{C1681A90-A482-4E47-885B-5B476BA6ED18}" dt="2025-04-02T14:52:45.999" v="237" actId="47"/>
        <pc:sldMkLst>
          <pc:docMk/>
          <pc:sldMk cId="4805529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4F89-C356-E621-AB4A-2FF3F05D6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C740C-4AEA-9EBD-D07D-11658D69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7984-090A-57AB-A541-23A871F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91E-05A2-0E3B-9753-994C53C7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C9E1-28BA-2B72-1BD2-73D5147D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BA64-D2FD-895A-512E-595224F7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482DA-3232-8B4C-144D-30FA77DF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3A7A-3A18-7840-5209-EE7F026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59C4-5DDA-486A-6C45-E9E453F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AC87-D9AB-C57B-9431-0CED8C6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C8610-7BE1-EEC4-4C93-8216559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93E18-56D6-ADB1-45FA-273B52CE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0F55-7AEE-E9B6-5B11-8D8E11C1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7C67-52AB-F921-B622-91D2B576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C77D-C27C-E860-8BFF-2690B702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EF6-5E16-E3FB-0555-E30DD00F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C6A7-545A-EF72-6240-653CF2CA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43EE-2EDC-9C14-8635-BF8A3E03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8378-53FE-65DB-988A-BADBD93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0244-DB72-C243-4BAC-D91A341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A531-C829-B67A-47C3-35D4FEB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56E4-5B42-60DD-6322-5BA33A0D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620E-0906-A65E-843C-4011C33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8494-44B7-65DD-6500-7D72E83B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7346-802D-2072-331C-2E0697A5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1CFF-3668-DA14-1A95-D32F1BE9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FE60-FA54-26CC-7BB8-DD186786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2099-32F4-108C-7E38-4EB84458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E10E-D26B-DB9C-2EF7-1E00D325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706A-E650-B47D-ADD6-26C67A6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202C-5AF7-FC5D-600A-25468B76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B1D9-3FB4-7E8D-F113-C01D4E9B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D881-9AB0-DC7F-2EF8-8910EA18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D37F8-6F81-12D5-FB16-A2E1CA31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91A3E-A66C-2C1C-5A49-AE29CFB1D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36CDA-D3A3-B607-B2E6-E912D8DFE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1086F-1EC1-0D99-91FC-D25BB5D6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07AE0-B3BD-2AF6-2C2F-4DC5D7A5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77C70-DC42-58FC-C8C0-412FF85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9C2D-07EA-1BC5-CC08-0E65D5C2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2531F-D7BE-A0C4-C306-7475A02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0E447-01F2-70B2-7672-6AC3EBB4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A482E-6C94-A0C7-AB55-763A693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027C1-6ACC-676B-E718-1ECC5B1A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6AEF-C0AF-3D0C-AC08-666710FA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5A28-1B16-6FEB-0692-1DCC7C7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20F-2A37-BC4D-039D-0811F783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CF2B-32D0-AB10-EE1C-E7CDB971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8B93-E79E-B091-03AA-53C1A05A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DAF8-81EE-887C-81CE-FFD8F8F4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D31E-7DB5-CD2F-B97B-142F3862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908F-A1C8-0E49-1ADE-CD926C63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1F6-2312-D936-3FF9-A033FC69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3BE7C-8311-08B6-5872-E9A6C440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4F77-3E99-7938-02B4-F7785733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8690-A73F-C669-FAA1-B2E9172A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6FF7D-A28B-6A4E-C7F1-EFCCD47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9D7D8-0349-55D3-DB0F-2C7E15A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3CF10-4373-862A-DC50-D9183B16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DA77-7EB9-8850-3856-E7E0F6D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DA39-67A2-99A3-931C-B3EAED9B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DBE3-809A-38BD-CD97-814BC143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7154-43A0-534F-B71D-2D8AA345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491317" y="4722431"/>
            <a:ext cx="66144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Moffat Bay Island Marina</a:t>
            </a:r>
          </a:p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10565"/>
            <a:ext cx="11696699" cy="3509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4AE2-B874-D0D1-A158-C66CFBB3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41CD6B-ACDD-4017-3DEC-2B57242A4A56}"/>
              </a:ext>
            </a:extLst>
          </p:cNvPr>
          <p:cNvSpPr txBox="1"/>
          <p:nvPr/>
        </p:nvSpPr>
        <p:spPr>
          <a:xfrm>
            <a:off x="-1" y="128016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4.1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Moffat Bay: ERD Assignment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AA300-DFFD-1A26-41BC-5188CFA8BCC8}"/>
              </a:ext>
            </a:extLst>
          </p:cNvPr>
          <p:cNvSpPr txBox="1"/>
          <p:nvPr/>
        </p:nvSpPr>
        <p:spPr>
          <a:xfrm>
            <a:off x="4676489" y="804946"/>
            <a:ext cx="3361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moffat_bay_marina</a:t>
            </a:r>
            <a:endParaRPr lang="en-US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119511-8A4C-EA20-FA5A-86127745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" y="1174278"/>
            <a:ext cx="9794457" cy="56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4D11-ECAF-3943-2BF5-867C1149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3F8B8-115D-1485-6229-E699F8A9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" y="228752"/>
            <a:ext cx="11469624" cy="64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Caleb Fustos</cp:lastModifiedBy>
  <cp:revision>3</cp:revision>
  <dcterms:created xsi:type="dcterms:W3CDTF">2025-03-20T15:13:02Z</dcterms:created>
  <dcterms:modified xsi:type="dcterms:W3CDTF">2025-04-07T03:20:12Z</dcterms:modified>
</cp:coreProperties>
</file>