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079E3A-0090-4EDC-8244-E039B42A8505}" v="10" dt="2025-03-21T14:15:41.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1" d="100"/>
          <a:sy n="91" d="100"/>
        </p:scale>
        <p:origin x="9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Vega Hernandez" userId="f3fd8f94-d1df-41f1-b530-4090f8098b99" providerId="ADAL" clId="{A6079E3A-0090-4EDC-8244-E039B42A8505}"/>
    <pc:docChg chg="undo custSel addSld delSld modSld">
      <pc:chgData name="Hugo Vega Hernandez" userId="f3fd8f94-d1df-41f1-b530-4090f8098b99" providerId="ADAL" clId="{A6079E3A-0090-4EDC-8244-E039B42A8505}" dt="2025-03-21T14:49:45.259" v="131" actId="478"/>
      <pc:docMkLst>
        <pc:docMk/>
      </pc:docMkLst>
      <pc:sldChg chg="addSp modSp mod">
        <pc:chgData name="Hugo Vega Hernandez" userId="f3fd8f94-d1df-41f1-b530-4090f8098b99" providerId="ADAL" clId="{A6079E3A-0090-4EDC-8244-E039B42A8505}" dt="2025-03-20T15:51:47.480" v="21" actId="1076"/>
        <pc:sldMkLst>
          <pc:docMk/>
          <pc:sldMk cId="1700700048" sldId="257"/>
        </pc:sldMkLst>
        <pc:spChg chg="add mod">
          <ac:chgData name="Hugo Vega Hernandez" userId="f3fd8f94-d1df-41f1-b530-4090f8098b99" providerId="ADAL" clId="{A6079E3A-0090-4EDC-8244-E039B42A8505}" dt="2025-03-20T15:51:47.480" v="21" actId="1076"/>
          <ac:spMkLst>
            <pc:docMk/>
            <pc:sldMk cId="1700700048" sldId="257"/>
            <ac:spMk id="6" creationId="{96969550-B519-61B8-3FF8-0CF3DCDA1C41}"/>
          </ac:spMkLst>
        </pc:spChg>
      </pc:sldChg>
      <pc:sldChg chg="addSp modSp mod">
        <pc:chgData name="Hugo Vega Hernandez" userId="f3fd8f94-d1df-41f1-b530-4090f8098b99" providerId="ADAL" clId="{A6079E3A-0090-4EDC-8244-E039B42A8505}" dt="2025-03-20T15:51:59.464" v="30" actId="20577"/>
        <pc:sldMkLst>
          <pc:docMk/>
          <pc:sldMk cId="3422977346" sldId="258"/>
        </pc:sldMkLst>
        <pc:spChg chg="add mod">
          <ac:chgData name="Hugo Vega Hernandez" userId="f3fd8f94-d1df-41f1-b530-4090f8098b99" providerId="ADAL" clId="{A6079E3A-0090-4EDC-8244-E039B42A8505}" dt="2025-03-20T15:51:59.464" v="30" actId="20577"/>
          <ac:spMkLst>
            <pc:docMk/>
            <pc:sldMk cId="3422977346" sldId="258"/>
            <ac:spMk id="6" creationId="{5ABD68CD-AD29-0FA3-4128-E6FB591DE05C}"/>
          </ac:spMkLst>
        </pc:spChg>
      </pc:sldChg>
      <pc:sldChg chg="addSp modSp mod">
        <pc:chgData name="Hugo Vega Hernandez" userId="f3fd8f94-d1df-41f1-b530-4090f8098b99" providerId="ADAL" clId="{A6079E3A-0090-4EDC-8244-E039B42A8505}" dt="2025-03-20T15:52:13.023" v="41" actId="20577"/>
        <pc:sldMkLst>
          <pc:docMk/>
          <pc:sldMk cId="3796208762" sldId="259"/>
        </pc:sldMkLst>
        <pc:spChg chg="add mod">
          <ac:chgData name="Hugo Vega Hernandez" userId="f3fd8f94-d1df-41f1-b530-4090f8098b99" providerId="ADAL" clId="{A6079E3A-0090-4EDC-8244-E039B42A8505}" dt="2025-03-20T15:52:13.023" v="41" actId="20577"/>
          <ac:spMkLst>
            <pc:docMk/>
            <pc:sldMk cId="3796208762" sldId="259"/>
            <ac:spMk id="6" creationId="{AF1A04FC-A998-5C40-78BC-22C5B120A121}"/>
          </ac:spMkLst>
        </pc:spChg>
      </pc:sldChg>
      <pc:sldChg chg="addSp modSp mod">
        <pc:chgData name="Hugo Vega Hernandez" userId="f3fd8f94-d1df-41f1-b530-4090f8098b99" providerId="ADAL" clId="{A6079E3A-0090-4EDC-8244-E039B42A8505}" dt="2025-03-20T15:52:34.795" v="57" actId="20577"/>
        <pc:sldMkLst>
          <pc:docMk/>
          <pc:sldMk cId="2122282225" sldId="260"/>
        </pc:sldMkLst>
        <pc:spChg chg="add mod">
          <ac:chgData name="Hugo Vega Hernandez" userId="f3fd8f94-d1df-41f1-b530-4090f8098b99" providerId="ADAL" clId="{A6079E3A-0090-4EDC-8244-E039B42A8505}" dt="2025-03-20T15:52:34.795" v="57" actId="20577"/>
          <ac:spMkLst>
            <pc:docMk/>
            <pc:sldMk cId="2122282225" sldId="260"/>
            <ac:spMk id="6" creationId="{C25533D8-27AF-6B19-7895-06292D33F686}"/>
          </ac:spMkLst>
        </pc:spChg>
      </pc:sldChg>
      <pc:sldChg chg="addSp delSp modSp mod">
        <pc:chgData name="Hugo Vega Hernandez" userId="f3fd8f94-d1df-41f1-b530-4090f8098b99" providerId="ADAL" clId="{A6079E3A-0090-4EDC-8244-E039B42A8505}" dt="2025-03-21T14:49:45.259" v="131" actId="478"/>
        <pc:sldMkLst>
          <pc:docMk/>
          <pc:sldMk cId="3049688470" sldId="261"/>
        </pc:sldMkLst>
        <pc:spChg chg="add mod">
          <ac:chgData name="Hugo Vega Hernandez" userId="f3fd8f94-d1df-41f1-b530-4090f8098b99" providerId="ADAL" clId="{A6079E3A-0090-4EDC-8244-E039B42A8505}" dt="2025-03-20T15:52:47.791" v="63" actId="20577"/>
          <ac:spMkLst>
            <pc:docMk/>
            <pc:sldMk cId="3049688470" sldId="261"/>
            <ac:spMk id="6" creationId="{11194D6C-9E6E-78BB-4048-EA26F3175179}"/>
          </ac:spMkLst>
        </pc:spChg>
        <pc:picChg chg="add del">
          <ac:chgData name="Hugo Vega Hernandez" userId="f3fd8f94-d1df-41f1-b530-4090f8098b99" providerId="ADAL" clId="{A6079E3A-0090-4EDC-8244-E039B42A8505}" dt="2025-03-21T14:49:45.259" v="131" actId="478"/>
          <ac:picMkLst>
            <pc:docMk/>
            <pc:sldMk cId="3049688470" sldId="261"/>
            <ac:picMk id="5" creationId="{BE2733A1-51D7-1F3C-B773-FFD850F74035}"/>
          </ac:picMkLst>
        </pc:picChg>
        <pc:picChg chg="add del">
          <ac:chgData name="Hugo Vega Hernandez" userId="f3fd8f94-d1df-41f1-b530-4090f8098b99" providerId="ADAL" clId="{A6079E3A-0090-4EDC-8244-E039B42A8505}" dt="2025-03-21T14:49:44.587" v="130" actId="22"/>
          <ac:picMkLst>
            <pc:docMk/>
            <pc:sldMk cId="3049688470" sldId="261"/>
            <ac:picMk id="8" creationId="{E04023E8-71D4-6B09-D23D-C31905AFCAD1}"/>
          </ac:picMkLst>
        </pc:picChg>
      </pc:sldChg>
      <pc:sldChg chg="addSp modSp mod">
        <pc:chgData name="Hugo Vega Hernandez" userId="f3fd8f94-d1df-41f1-b530-4090f8098b99" providerId="ADAL" clId="{A6079E3A-0090-4EDC-8244-E039B42A8505}" dt="2025-03-20T15:54:32" v="90" actId="1076"/>
        <pc:sldMkLst>
          <pc:docMk/>
          <pc:sldMk cId="608179706" sldId="262"/>
        </pc:sldMkLst>
        <pc:spChg chg="add mod">
          <ac:chgData name="Hugo Vega Hernandez" userId="f3fd8f94-d1df-41f1-b530-4090f8098b99" providerId="ADAL" clId="{A6079E3A-0090-4EDC-8244-E039B42A8505}" dt="2025-03-20T15:53:16.132" v="77" actId="20577"/>
          <ac:spMkLst>
            <pc:docMk/>
            <pc:sldMk cId="608179706" sldId="262"/>
            <ac:spMk id="8" creationId="{AD0CF9C5-548B-4101-28FE-8BD0E92ED423}"/>
          </ac:spMkLst>
        </pc:spChg>
        <pc:picChg chg="mod modCrop">
          <ac:chgData name="Hugo Vega Hernandez" userId="f3fd8f94-d1df-41f1-b530-4090f8098b99" providerId="ADAL" clId="{A6079E3A-0090-4EDC-8244-E039B42A8505}" dt="2025-03-20T15:54:32" v="90" actId="1076"/>
          <ac:picMkLst>
            <pc:docMk/>
            <pc:sldMk cId="608179706" sldId="262"/>
            <ac:picMk id="7" creationId="{2F97C8F5-734A-49B0-EA17-E6D7DA8746B1}"/>
          </ac:picMkLst>
        </pc:picChg>
      </pc:sldChg>
      <pc:sldChg chg="addSp modSp mod">
        <pc:chgData name="Hugo Vega Hernandez" userId="f3fd8f94-d1df-41f1-b530-4090f8098b99" providerId="ADAL" clId="{A6079E3A-0090-4EDC-8244-E039B42A8505}" dt="2025-03-20T15:53:34.679" v="85" actId="20577"/>
        <pc:sldMkLst>
          <pc:docMk/>
          <pc:sldMk cId="1988342339" sldId="263"/>
        </pc:sldMkLst>
        <pc:spChg chg="add mod">
          <ac:chgData name="Hugo Vega Hernandez" userId="f3fd8f94-d1df-41f1-b530-4090f8098b99" providerId="ADAL" clId="{A6079E3A-0090-4EDC-8244-E039B42A8505}" dt="2025-03-20T15:53:34.679" v="85" actId="20577"/>
          <ac:spMkLst>
            <pc:docMk/>
            <pc:sldMk cId="1988342339" sldId="263"/>
            <ac:spMk id="6" creationId="{99355A94-8026-ABFB-41FF-3431B56EA479}"/>
          </ac:spMkLst>
        </pc:spChg>
      </pc:sldChg>
      <pc:sldChg chg="addSp delSp modSp new mod">
        <pc:chgData name="Hugo Vega Hernandez" userId="f3fd8f94-d1df-41f1-b530-4090f8098b99" providerId="ADAL" clId="{A6079E3A-0090-4EDC-8244-E039B42A8505}" dt="2025-03-21T14:15:27.123" v="106" actId="20577"/>
        <pc:sldMkLst>
          <pc:docMk/>
          <pc:sldMk cId="1519791282" sldId="264"/>
        </pc:sldMkLst>
        <pc:spChg chg="del">
          <ac:chgData name="Hugo Vega Hernandez" userId="f3fd8f94-d1df-41f1-b530-4090f8098b99" providerId="ADAL" clId="{A6079E3A-0090-4EDC-8244-E039B42A8505}" dt="2025-03-21T14:14:14.228" v="95" actId="478"/>
          <ac:spMkLst>
            <pc:docMk/>
            <pc:sldMk cId="1519791282" sldId="264"/>
            <ac:spMk id="2" creationId="{E73B0C64-2697-E96B-4D7E-0C2738CD3B71}"/>
          </ac:spMkLst>
        </pc:spChg>
        <pc:spChg chg="del">
          <ac:chgData name="Hugo Vega Hernandez" userId="f3fd8f94-d1df-41f1-b530-4090f8098b99" providerId="ADAL" clId="{A6079E3A-0090-4EDC-8244-E039B42A8505}" dt="2025-03-21T14:14:14.228" v="95" actId="478"/>
          <ac:spMkLst>
            <pc:docMk/>
            <pc:sldMk cId="1519791282" sldId="264"/>
            <ac:spMk id="3" creationId="{FF65A735-C01E-0FDF-FE3F-A937C4B4C2BA}"/>
          </ac:spMkLst>
        </pc:spChg>
        <pc:spChg chg="add mod">
          <ac:chgData name="Hugo Vega Hernandez" userId="f3fd8f94-d1df-41f1-b530-4090f8098b99" providerId="ADAL" clId="{A6079E3A-0090-4EDC-8244-E039B42A8505}" dt="2025-03-21T14:15:27.123" v="106" actId="20577"/>
          <ac:spMkLst>
            <pc:docMk/>
            <pc:sldMk cId="1519791282" sldId="264"/>
            <ac:spMk id="6" creationId="{3D965F94-0E70-8F14-3356-E4402C03739D}"/>
          </ac:spMkLst>
        </pc:spChg>
        <pc:picChg chg="add">
          <ac:chgData name="Hugo Vega Hernandez" userId="f3fd8f94-d1df-41f1-b530-4090f8098b99" providerId="ADAL" clId="{A6079E3A-0090-4EDC-8244-E039B42A8505}" dt="2025-03-21T14:14:52.370" v="97" actId="22"/>
          <ac:picMkLst>
            <pc:docMk/>
            <pc:sldMk cId="1519791282" sldId="264"/>
            <ac:picMk id="5" creationId="{1CB23FFD-2200-64A7-46A8-A06FE9FF040F}"/>
          </ac:picMkLst>
        </pc:picChg>
      </pc:sldChg>
      <pc:sldChg chg="addSp delSp modSp new mod">
        <pc:chgData name="Hugo Vega Hernandez" userId="f3fd8f94-d1df-41f1-b530-4090f8098b99" providerId="ADAL" clId="{A6079E3A-0090-4EDC-8244-E039B42A8505}" dt="2025-03-21T14:15:37.870" v="116" actId="20577"/>
        <pc:sldMkLst>
          <pc:docMk/>
          <pc:sldMk cId="1367858980" sldId="265"/>
        </pc:sldMkLst>
        <pc:spChg chg="del">
          <ac:chgData name="Hugo Vega Hernandez" userId="f3fd8f94-d1df-41f1-b530-4090f8098b99" providerId="ADAL" clId="{A6079E3A-0090-4EDC-8244-E039B42A8505}" dt="2025-03-21T14:14:18.339" v="96" actId="478"/>
          <ac:spMkLst>
            <pc:docMk/>
            <pc:sldMk cId="1367858980" sldId="265"/>
            <ac:spMk id="2" creationId="{FCF987A2-E842-191C-0190-8465C6C32DA9}"/>
          </ac:spMkLst>
        </pc:spChg>
        <pc:spChg chg="del">
          <ac:chgData name="Hugo Vega Hernandez" userId="f3fd8f94-d1df-41f1-b530-4090f8098b99" providerId="ADAL" clId="{A6079E3A-0090-4EDC-8244-E039B42A8505}" dt="2025-03-21T14:14:18.339" v="96" actId="478"/>
          <ac:spMkLst>
            <pc:docMk/>
            <pc:sldMk cId="1367858980" sldId="265"/>
            <ac:spMk id="3" creationId="{FD4F959A-BD88-D185-3992-4FB61E5C2B50}"/>
          </ac:spMkLst>
        </pc:spChg>
        <pc:spChg chg="add mod">
          <ac:chgData name="Hugo Vega Hernandez" userId="f3fd8f94-d1df-41f1-b530-4090f8098b99" providerId="ADAL" clId="{A6079E3A-0090-4EDC-8244-E039B42A8505}" dt="2025-03-21T14:15:37.870" v="116" actId="20577"/>
          <ac:spMkLst>
            <pc:docMk/>
            <pc:sldMk cId="1367858980" sldId="265"/>
            <ac:spMk id="6" creationId="{DEDCAB75-53F3-28C2-6CC2-28F764B62343}"/>
          </ac:spMkLst>
        </pc:spChg>
        <pc:picChg chg="add">
          <ac:chgData name="Hugo Vega Hernandez" userId="f3fd8f94-d1df-41f1-b530-4090f8098b99" providerId="ADAL" clId="{A6079E3A-0090-4EDC-8244-E039B42A8505}" dt="2025-03-21T14:15:02.568" v="98" actId="22"/>
          <ac:picMkLst>
            <pc:docMk/>
            <pc:sldMk cId="1367858980" sldId="265"/>
            <ac:picMk id="5" creationId="{83C93108-4B76-3DD7-1B01-0CC82C6322E7}"/>
          </ac:picMkLst>
        </pc:picChg>
      </pc:sldChg>
      <pc:sldChg chg="addSp delSp modSp new del mod">
        <pc:chgData name="Hugo Vega Hernandez" userId="f3fd8f94-d1df-41f1-b530-4090f8098b99" providerId="ADAL" clId="{A6079E3A-0090-4EDC-8244-E039B42A8505}" dt="2025-03-21T14:16:12.470" v="127" actId="2696"/>
        <pc:sldMkLst>
          <pc:docMk/>
          <pc:sldMk cId="811326541" sldId="266"/>
        </pc:sldMkLst>
        <pc:spChg chg="del">
          <ac:chgData name="Hugo Vega Hernandez" userId="f3fd8f94-d1df-41f1-b530-4090f8098b99" providerId="ADAL" clId="{A6079E3A-0090-4EDC-8244-E039B42A8505}" dt="2025-03-21T14:14:10.340" v="94" actId="478"/>
          <ac:spMkLst>
            <pc:docMk/>
            <pc:sldMk cId="811326541" sldId="266"/>
            <ac:spMk id="2" creationId="{26E54B54-C79F-CF2A-5A65-C728B904DCEC}"/>
          </ac:spMkLst>
        </pc:spChg>
        <pc:spChg chg="del">
          <ac:chgData name="Hugo Vega Hernandez" userId="f3fd8f94-d1df-41f1-b530-4090f8098b99" providerId="ADAL" clId="{A6079E3A-0090-4EDC-8244-E039B42A8505}" dt="2025-03-21T14:14:10.340" v="94" actId="478"/>
          <ac:spMkLst>
            <pc:docMk/>
            <pc:sldMk cId="811326541" sldId="266"/>
            <ac:spMk id="3" creationId="{3A1C24D7-A99A-777F-C229-7B8F50AE3EB1}"/>
          </ac:spMkLst>
        </pc:spChg>
        <pc:spChg chg="add mod">
          <ac:chgData name="Hugo Vega Hernandez" userId="f3fd8f94-d1df-41f1-b530-4090f8098b99" providerId="ADAL" clId="{A6079E3A-0090-4EDC-8244-E039B42A8505}" dt="2025-03-21T14:15:49.837" v="126" actId="20577"/>
          <ac:spMkLst>
            <pc:docMk/>
            <pc:sldMk cId="811326541" sldId="266"/>
            <ac:spMk id="6" creationId="{8009B38E-2BE9-C031-00EF-3FB68A11B6FA}"/>
          </ac:spMkLst>
        </pc:spChg>
        <pc:picChg chg="add">
          <ac:chgData name="Hugo Vega Hernandez" userId="f3fd8f94-d1df-41f1-b530-4090f8098b99" providerId="ADAL" clId="{A6079E3A-0090-4EDC-8244-E039B42A8505}" dt="2025-03-21T14:15:10.526" v="99" actId="22"/>
          <ac:picMkLst>
            <pc:docMk/>
            <pc:sldMk cId="811326541" sldId="266"/>
            <ac:picMk id="5" creationId="{40CA801D-4C7A-6252-F5C2-1800DFA424D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4F89-C356-E621-AB4A-2FF3F05D6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FC740C-4AEA-9EBD-D07D-11658D697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D57984-090A-57AB-A541-23A871F04A77}"/>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0932991E-05A2-0E3B-9753-994C53C77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BC9E1-28BA-2B72-1BD2-73D5147D89E3}"/>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424105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BA64-D2FD-895A-512E-595224F76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7482DA-3232-8B4C-144D-30FA77DF99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D3A7A-3A18-7840-5209-EE7F0265E6E3}"/>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7A5159C4-5DDA-486A-6C45-E9E453FA6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DAC87-D9AB-C57B-9431-0CED8C624620}"/>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12982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FC8610-7BE1-EEC4-4C93-82165599B3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D93E18-56D6-ADB1-45FA-273B52CEDA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00F55-7AEE-E9B6-5B11-8D8E11C13052}"/>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654A7C67-52AB-F921-B622-91D2B5762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5C77D-C27C-E860-8BFF-2690B702CF66}"/>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42701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0EF6-5E16-E3FB-0555-E30DD00F6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F7C6A7-545A-EF72-6240-653CF2CA15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B43EE-2EDC-9C14-8635-BF8A3E03B541}"/>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C6398378-53FE-65DB-988A-BADBD9354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C0244-DB72-C243-4BAC-D91A34178CF0}"/>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197374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A531-C829-B67A-47C3-35D4FEBE4B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556E4-5B42-60DD-6322-5BA33A0D79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9620E-0906-A65E-843C-4011C33C8BD1}"/>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00DF8494-44B7-65DD-6500-7D72E83BA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77346-802D-2072-331C-2E0697A57DE7}"/>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46776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1CFF-3668-DA14-1A95-D32F1BE98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36FE60-FA54-26CC-7BB8-DD186786DA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A2099-32F4-108C-7E38-4EB844583B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36E10E-D26B-DB9C-2EF7-1E00D325C126}"/>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6" name="Footer Placeholder 5">
            <a:extLst>
              <a:ext uri="{FF2B5EF4-FFF2-40B4-BE49-F238E27FC236}">
                <a16:creationId xmlns:a16="http://schemas.microsoft.com/office/drawing/2014/main" id="{2082706A-E650-B47D-ADD6-26C67A66D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6202C-5AF7-FC5D-600A-25468B7667F8}"/>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70657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B1D9-3FB4-7E8D-F113-C01D4E9BB7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DDD881-9AB0-DC7F-2EF8-8910EA181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D37F8-6F81-12D5-FB16-A2E1CA31E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B91A3E-A66C-2C1C-5A49-AE29CFB1D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36CDA-D3A3-B607-B2E6-E912D8DFEB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51086F-1EC1-0D99-91FC-D25BB5D6FFA0}"/>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8" name="Footer Placeholder 7">
            <a:extLst>
              <a:ext uri="{FF2B5EF4-FFF2-40B4-BE49-F238E27FC236}">
                <a16:creationId xmlns:a16="http://schemas.microsoft.com/office/drawing/2014/main" id="{0DC07AE0-B3BD-2AF6-2C2F-4DC5D7A5F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E77C70-DC42-58FC-C8C0-412FF85E88F1}"/>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354485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9C2D-07EA-1BC5-CC08-0E65D5C25A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32531F-D7BE-A0C4-C306-7475A02EFCF4}"/>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4" name="Footer Placeholder 3">
            <a:extLst>
              <a:ext uri="{FF2B5EF4-FFF2-40B4-BE49-F238E27FC236}">
                <a16:creationId xmlns:a16="http://schemas.microsoft.com/office/drawing/2014/main" id="{2E30E447-01F2-70B2-7672-6AC3EBB411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FA482E-6C94-A0C7-AB55-763A693C9519}"/>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19191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8027C1-6ACC-676B-E718-1ECC5B1A4C0E}"/>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3" name="Footer Placeholder 2">
            <a:extLst>
              <a:ext uri="{FF2B5EF4-FFF2-40B4-BE49-F238E27FC236}">
                <a16:creationId xmlns:a16="http://schemas.microsoft.com/office/drawing/2014/main" id="{FF946AEF-C0AF-3D0C-AC08-666710FA42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375A28-1B16-6FEB-0692-1DCC7C77675A}"/>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04840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B20F-2A37-BC4D-039D-0811F7839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ADCF2B-32D0-AB10-EE1C-E7CDB971E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C18B93-E79E-B091-03AA-53C1A05AD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6DAF8-81EE-887C-81CE-FFD8F8F45F3E}"/>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6" name="Footer Placeholder 5">
            <a:extLst>
              <a:ext uri="{FF2B5EF4-FFF2-40B4-BE49-F238E27FC236}">
                <a16:creationId xmlns:a16="http://schemas.microsoft.com/office/drawing/2014/main" id="{ED7FD31E-7DB5-CD2F-B97B-142F38620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3908F-A1C8-0E49-1ADE-CD926C638A20}"/>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16853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01F6-2312-D936-3FF9-A033FC699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83BE7C-8311-08B6-5872-E9A6C4404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BC4F77-3E99-7938-02B4-F77857339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F8690-A73F-C669-FAA1-B2E9172A0971}"/>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6" name="Footer Placeholder 5">
            <a:extLst>
              <a:ext uri="{FF2B5EF4-FFF2-40B4-BE49-F238E27FC236}">
                <a16:creationId xmlns:a16="http://schemas.microsoft.com/office/drawing/2014/main" id="{C3E6FF7D-A28B-6A4E-C7F1-EFCCD47CD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9D7D8-0349-55D3-DB0F-2C7E15AB7D8D}"/>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348983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3CF10-4373-862A-DC50-D9183B160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A4DA77-7EB9-8850-3856-E7E0F6D30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CDA39-67A2-99A3-931C-B3EAED9B6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D6DFDBE3-809A-38BD-CD97-814BC1433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627154-43A0-534F-B71D-2D8AA345E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8845EA-BBF8-4025-938C-E864E697881A}" type="slidenum">
              <a:rPr lang="en-US" smtClean="0"/>
              <a:t>‹#›</a:t>
            </a:fld>
            <a:endParaRPr lang="en-US"/>
          </a:p>
        </p:txBody>
      </p:sp>
    </p:spTree>
    <p:extLst>
      <p:ext uri="{BB962C8B-B14F-4D97-AF65-F5344CB8AC3E}">
        <p14:creationId xmlns:p14="http://schemas.microsoft.com/office/powerpoint/2010/main" val="334620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595C9A-CBEF-E340-633D-432E5D463715}"/>
              </a:ext>
            </a:extLst>
          </p:cNvPr>
          <p:cNvSpPr txBox="1"/>
          <p:nvPr/>
        </p:nvSpPr>
        <p:spPr>
          <a:xfrm>
            <a:off x="3110692" y="1550606"/>
            <a:ext cx="6614439" cy="984885"/>
          </a:xfrm>
          <a:prstGeom prst="rect">
            <a:avLst/>
          </a:prstGeom>
          <a:noFill/>
        </p:spPr>
        <p:txBody>
          <a:bodyPr wrap="none" rtlCol="0">
            <a:spAutoFit/>
          </a:bodyPr>
          <a:lstStyle/>
          <a:p>
            <a:r>
              <a:rPr lang="en-US" sz="4800" dirty="0">
                <a:latin typeface="Times New Roman" panose="02020603050405020304" pitchFamily="18" charset="0"/>
                <a:cs typeface="Times New Roman" panose="02020603050405020304" pitchFamily="18" charset="0"/>
              </a:rPr>
              <a:t>Moffat Bay Island Marina</a:t>
            </a:r>
          </a:p>
          <a:p>
            <a:pPr algn="r"/>
            <a:r>
              <a:rPr lang="en-US" sz="1000" dirty="0">
                <a:latin typeface="Times New Roman" panose="02020603050405020304" pitchFamily="18" charset="0"/>
                <a:cs typeface="Times New Roman" panose="02020603050405020304" pitchFamily="18" charset="0"/>
              </a:rPr>
              <a:t>By Group 2.</a:t>
            </a:r>
          </a:p>
        </p:txBody>
      </p:sp>
      <p:pic>
        <p:nvPicPr>
          <p:cNvPr id="1030" name="Picture 6" descr="Marinalife 2022 Best Marina Contest">
            <a:extLst>
              <a:ext uri="{FF2B5EF4-FFF2-40B4-BE49-F238E27FC236}">
                <a16:creationId xmlns:a16="http://schemas.microsoft.com/office/drawing/2014/main" id="{C2CB5A72-E84D-1D96-DEFD-2C6C4484E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518" y="2480627"/>
            <a:ext cx="6629613" cy="19888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188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92A44F-9591-5DE1-5D55-8F1B2930CA5C}"/>
              </a:ext>
            </a:extLst>
          </p:cNvPr>
          <p:cNvPicPr>
            <a:picLocks noChangeAspect="1"/>
          </p:cNvPicPr>
          <p:nvPr/>
        </p:nvPicPr>
        <p:blipFill>
          <a:blip r:embed="rId2"/>
          <a:stretch>
            <a:fillRect/>
          </a:stretch>
        </p:blipFill>
        <p:spPr>
          <a:xfrm>
            <a:off x="2696980" y="0"/>
            <a:ext cx="6798039" cy="6858000"/>
          </a:xfrm>
          <a:prstGeom prst="rect">
            <a:avLst/>
          </a:prstGeom>
        </p:spPr>
      </p:pic>
      <p:sp>
        <p:nvSpPr>
          <p:cNvPr id="6" name="TextBox 5">
            <a:extLst>
              <a:ext uri="{FF2B5EF4-FFF2-40B4-BE49-F238E27FC236}">
                <a16:creationId xmlns:a16="http://schemas.microsoft.com/office/drawing/2014/main" id="{99355A94-8026-ABFB-41FF-3431B56EA479}"/>
              </a:ext>
            </a:extLst>
          </p:cNvPr>
          <p:cNvSpPr txBox="1"/>
          <p:nvPr/>
        </p:nvSpPr>
        <p:spPr>
          <a:xfrm>
            <a:off x="0" y="128016"/>
            <a:ext cx="1511761" cy="369332"/>
          </a:xfrm>
          <a:prstGeom prst="rect">
            <a:avLst/>
          </a:prstGeom>
          <a:noFill/>
        </p:spPr>
        <p:txBody>
          <a:bodyPr wrap="none" rtlCol="0">
            <a:spAutoFit/>
          </a:bodyPr>
          <a:lstStyle/>
          <a:p>
            <a:r>
              <a:rPr lang="en-US" dirty="0"/>
              <a:t>Reserve Page</a:t>
            </a:r>
          </a:p>
        </p:txBody>
      </p:sp>
      <p:pic>
        <p:nvPicPr>
          <p:cNvPr id="2" name="Picture 1" descr="A close-up of a tag&#10;&#10;AI-generated content may be incorrect.">
            <a:extLst>
              <a:ext uri="{FF2B5EF4-FFF2-40B4-BE49-F238E27FC236}">
                <a16:creationId xmlns:a16="http://schemas.microsoft.com/office/drawing/2014/main" id="{3CE82C45-0F6F-C3FB-CB95-6D1D5DBBF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198834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B23FFD-2200-64A7-46A8-A06FE9FF040F}"/>
              </a:ext>
            </a:extLst>
          </p:cNvPr>
          <p:cNvPicPr>
            <a:picLocks noChangeAspect="1"/>
          </p:cNvPicPr>
          <p:nvPr/>
        </p:nvPicPr>
        <p:blipFill>
          <a:blip r:embed="rId2"/>
          <a:stretch>
            <a:fillRect/>
          </a:stretch>
        </p:blipFill>
        <p:spPr>
          <a:xfrm>
            <a:off x="2640359" y="0"/>
            <a:ext cx="6911281" cy="6858000"/>
          </a:xfrm>
          <a:prstGeom prst="rect">
            <a:avLst/>
          </a:prstGeom>
        </p:spPr>
      </p:pic>
      <p:sp>
        <p:nvSpPr>
          <p:cNvPr id="6" name="TextBox 5">
            <a:extLst>
              <a:ext uri="{FF2B5EF4-FFF2-40B4-BE49-F238E27FC236}">
                <a16:creationId xmlns:a16="http://schemas.microsoft.com/office/drawing/2014/main" id="{3D965F94-0E70-8F14-3356-E4402C03739D}"/>
              </a:ext>
            </a:extLst>
          </p:cNvPr>
          <p:cNvSpPr txBox="1"/>
          <p:nvPr/>
        </p:nvSpPr>
        <p:spPr>
          <a:xfrm>
            <a:off x="0" y="128016"/>
            <a:ext cx="1448666" cy="369332"/>
          </a:xfrm>
          <a:prstGeom prst="rect">
            <a:avLst/>
          </a:prstGeom>
          <a:noFill/>
        </p:spPr>
        <p:txBody>
          <a:bodyPr wrap="none" rtlCol="0">
            <a:spAutoFit/>
          </a:bodyPr>
          <a:lstStyle/>
          <a:p>
            <a:r>
              <a:rPr lang="en-US" dirty="0"/>
              <a:t>Lookup Page</a:t>
            </a:r>
          </a:p>
        </p:txBody>
      </p:sp>
      <p:pic>
        <p:nvPicPr>
          <p:cNvPr id="2" name="Picture 1" descr="A close-up of a tag&#10;&#10;AI-generated content may be incorrect.">
            <a:extLst>
              <a:ext uri="{FF2B5EF4-FFF2-40B4-BE49-F238E27FC236}">
                <a16:creationId xmlns:a16="http://schemas.microsoft.com/office/drawing/2014/main" id="{4BFC3412-7F3C-1B48-ED3A-DB656EA20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151979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C93108-4B76-3DD7-1B01-0CC82C6322E7}"/>
              </a:ext>
            </a:extLst>
          </p:cNvPr>
          <p:cNvPicPr>
            <a:picLocks noChangeAspect="1"/>
          </p:cNvPicPr>
          <p:nvPr/>
        </p:nvPicPr>
        <p:blipFill>
          <a:blip r:embed="rId2"/>
          <a:stretch>
            <a:fillRect/>
          </a:stretch>
        </p:blipFill>
        <p:spPr>
          <a:xfrm>
            <a:off x="2734826" y="0"/>
            <a:ext cx="6722347" cy="6858000"/>
          </a:xfrm>
          <a:prstGeom prst="rect">
            <a:avLst/>
          </a:prstGeom>
        </p:spPr>
      </p:pic>
      <p:sp>
        <p:nvSpPr>
          <p:cNvPr id="6" name="TextBox 5">
            <a:extLst>
              <a:ext uri="{FF2B5EF4-FFF2-40B4-BE49-F238E27FC236}">
                <a16:creationId xmlns:a16="http://schemas.microsoft.com/office/drawing/2014/main" id="{DEDCAB75-53F3-28C2-6CC2-28F764B62343}"/>
              </a:ext>
            </a:extLst>
          </p:cNvPr>
          <p:cNvSpPr txBox="1"/>
          <p:nvPr/>
        </p:nvSpPr>
        <p:spPr>
          <a:xfrm>
            <a:off x="0" y="128016"/>
            <a:ext cx="1563761" cy="369332"/>
          </a:xfrm>
          <a:prstGeom prst="rect">
            <a:avLst/>
          </a:prstGeom>
          <a:noFill/>
        </p:spPr>
        <p:txBody>
          <a:bodyPr wrap="none" rtlCol="0">
            <a:spAutoFit/>
          </a:bodyPr>
          <a:lstStyle/>
          <a:p>
            <a:r>
              <a:rPr lang="en-US" dirty="0"/>
              <a:t>Wait List Page</a:t>
            </a:r>
          </a:p>
        </p:txBody>
      </p:sp>
      <p:pic>
        <p:nvPicPr>
          <p:cNvPr id="2" name="Picture 1" descr="A close-up of a tag&#10;&#10;AI-generated content may be incorrect.">
            <a:extLst>
              <a:ext uri="{FF2B5EF4-FFF2-40B4-BE49-F238E27FC236}">
                <a16:creationId xmlns:a16="http://schemas.microsoft.com/office/drawing/2014/main" id="{91664387-FBBA-88DD-B5C3-3412C0D20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136785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2DF4-3C45-43C5-4A59-CD334ED3A293}"/>
              </a:ext>
            </a:extLst>
          </p:cNvPr>
          <p:cNvSpPr>
            <a:spLocks noGrp="1"/>
          </p:cNvSpPr>
          <p:nvPr>
            <p:ph type="title"/>
          </p:nvPr>
        </p:nvSpPr>
        <p:spPr/>
        <p:txBody>
          <a:bodyPr/>
          <a:lstStyle/>
          <a:p>
            <a:r>
              <a:rPr lang="en-US" dirty="0"/>
              <a:t>Timeline For Completion &amp; Estimated Cost</a:t>
            </a:r>
          </a:p>
        </p:txBody>
      </p:sp>
      <p:sp>
        <p:nvSpPr>
          <p:cNvPr id="3" name="Content Placeholder 2">
            <a:extLst>
              <a:ext uri="{FF2B5EF4-FFF2-40B4-BE49-F238E27FC236}">
                <a16:creationId xmlns:a16="http://schemas.microsoft.com/office/drawing/2014/main" id="{CD51537E-F08C-64DB-96D8-02579A2C9671}"/>
              </a:ext>
            </a:extLst>
          </p:cNvPr>
          <p:cNvSpPr>
            <a:spLocks noGrp="1"/>
          </p:cNvSpPr>
          <p:nvPr>
            <p:ph idx="1"/>
          </p:nvPr>
        </p:nvSpPr>
        <p:spPr/>
        <p:txBody>
          <a:bodyPr/>
          <a:lstStyle/>
          <a:p>
            <a:r>
              <a:rPr lang="en-US" dirty="0"/>
              <a:t>4 Weeks to for completion of First pass on website.</a:t>
            </a:r>
          </a:p>
          <a:p>
            <a:r>
              <a:rPr lang="en-US" dirty="0"/>
              <a:t>2 Weeks of QA</a:t>
            </a:r>
          </a:p>
          <a:p>
            <a:r>
              <a:rPr lang="en-US" dirty="0"/>
              <a:t>$5000 for server setup and development costs.</a:t>
            </a:r>
          </a:p>
          <a:p>
            <a:endParaRPr lang="en-US" dirty="0"/>
          </a:p>
          <a:p>
            <a:pPr marL="0" indent="0">
              <a:buNone/>
            </a:pPr>
            <a:endParaRPr lang="en-US" dirty="0"/>
          </a:p>
        </p:txBody>
      </p:sp>
    </p:spTree>
    <p:extLst>
      <p:ext uri="{BB962C8B-B14F-4D97-AF65-F5344CB8AC3E}">
        <p14:creationId xmlns:p14="http://schemas.microsoft.com/office/powerpoint/2010/main" val="180596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3A37-AFDD-EAF5-F441-02C50B20BCF4}"/>
              </a:ext>
            </a:extLst>
          </p:cNvPr>
          <p:cNvSpPr>
            <a:spLocks noGrp="1"/>
          </p:cNvSpPr>
          <p:nvPr>
            <p:ph type="title"/>
          </p:nvPr>
        </p:nvSpPr>
        <p:spPr/>
        <p:txBody>
          <a:bodyPr/>
          <a:lstStyle/>
          <a:p>
            <a:r>
              <a:rPr lang="en-US" dirty="0"/>
              <a:t>Sell our Product / Conclusion</a:t>
            </a:r>
          </a:p>
        </p:txBody>
      </p:sp>
      <p:sp>
        <p:nvSpPr>
          <p:cNvPr id="3" name="Content Placeholder 2">
            <a:extLst>
              <a:ext uri="{FF2B5EF4-FFF2-40B4-BE49-F238E27FC236}">
                <a16:creationId xmlns:a16="http://schemas.microsoft.com/office/drawing/2014/main" id="{09F91971-3506-4077-7388-F54530DB91D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7794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D5C7-D358-012B-A375-311C61EDA4D7}"/>
              </a:ext>
            </a:extLst>
          </p:cNvPr>
          <p:cNvSpPr>
            <a:spLocks noGrp="1"/>
          </p:cNvSpPr>
          <p:nvPr>
            <p:ph type="title"/>
          </p:nvPr>
        </p:nvSpPr>
        <p:spPr>
          <a:xfrm>
            <a:off x="831850" y="368250"/>
            <a:ext cx="10515600" cy="1527175"/>
          </a:xfrm>
        </p:spPr>
        <p:txBody>
          <a:bodyPr>
            <a:normAutofit fontScale="90000"/>
          </a:bodyPr>
          <a:lstStyle/>
          <a:p>
            <a:r>
              <a:rPr lang="en-US" dirty="0"/>
              <a:t>Goals and Purpose</a:t>
            </a:r>
            <a:br>
              <a:rPr lang="en-US" dirty="0"/>
            </a:br>
            <a:endParaRPr lang="en-US" dirty="0"/>
          </a:p>
        </p:txBody>
      </p:sp>
      <p:sp>
        <p:nvSpPr>
          <p:cNvPr id="3" name="Text Placeholder 2">
            <a:extLst>
              <a:ext uri="{FF2B5EF4-FFF2-40B4-BE49-F238E27FC236}">
                <a16:creationId xmlns:a16="http://schemas.microsoft.com/office/drawing/2014/main" id="{68C75FFC-1B04-FFE5-D8BE-1505E5B1BE82}"/>
              </a:ext>
            </a:extLst>
          </p:cNvPr>
          <p:cNvSpPr>
            <a:spLocks noGrp="1"/>
          </p:cNvSpPr>
          <p:nvPr>
            <p:ph type="body" idx="1"/>
          </p:nvPr>
        </p:nvSpPr>
        <p:spPr>
          <a:xfrm>
            <a:off x="831850" y="1738109"/>
            <a:ext cx="10515600" cy="4554536"/>
          </a:xfrm>
        </p:spPr>
        <p:txBody>
          <a:bodyPr>
            <a:normAutofit/>
          </a:bodyPr>
          <a:lstStyle/>
          <a:p>
            <a:r>
              <a:rPr lang="en-US" sz="1800" kern="100" dirty="0">
                <a:solidFill>
                  <a:schemeClr val="tx1"/>
                </a:solidFill>
                <a:effectLst/>
                <a:ea typeface="Aptos" panose="020B0004020202020204" pitchFamily="34" charset="0"/>
                <a:cs typeface="Times New Roman" panose="02020603050405020304" pitchFamily="18" charset="0"/>
              </a:rPr>
              <a:t>The purpose of this document is to outline the technical design and development plan for the Moffat Bay Island Marina website.  The website will allow customers to view marina information, register, log in, reserve long-term slips based on boat size, and manage their reservations.  It will also include functionality for waitlists when slips are unavailable. The document will serve as a blueprint for the development, testing, and deployment of the website.</a:t>
            </a:r>
          </a:p>
          <a:p>
            <a:endParaRPr lang="en-US" sz="1800" kern="100" dirty="0">
              <a:solidFill>
                <a:schemeClr val="tx1"/>
              </a:solidFill>
              <a:ea typeface="Aptos" panose="020B0004020202020204" pitchFamily="34" charset="0"/>
              <a:cs typeface="Times New Roman" panose="02020603050405020304" pitchFamily="18" charset="0"/>
            </a:endParaRPr>
          </a:p>
          <a:p>
            <a:r>
              <a:rPr lang="en-US" sz="1800" dirty="0">
                <a:solidFill>
                  <a:schemeClr val="tx1"/>
                </a:solidFill>
              </a:rPr>
              <a:t>Create a easy to access Marina website that allows any user to book a slip with zero hassle along with creating a backend that will allow for easy management of the reservations.</a:t>
            </a:r>
          </a:p>
        </p:txBody>
      </p:sp>
    </p:spTree>
    <p:extLst>
      <p:ext uri="{BB962C8B-B14F-4D97-AF65-F5344CB8AC3E}">
        <p14:creationId xmlns:p14="http://schemas.microsoft.com/office/powerpoint/2010/main" val="343607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4022-2698-A2D5-6EDF-D7F2A5B043B3}"/>
              </a:ext>
            </a:extLst>
          </p:cNvPr>
          <p:cNvSpPr>
            <a:spLocks noGrp="1"/>
          </p:cNvSpPr>
          <p:nvPr>
            <p:ph type="title"/>
          </p:nvPr>
        </p:nvSpPr>
        <p:spPr/>
        <p:txBody>
          <a:bodyPr/>
          <a:lstStyle/>
          <a:p>
            <a:r>
              <a:rPr lang="en-US" dirty="0"/>
              <a:t>Color Scheme </a:t>
            </a:r>
          </a:p>
        </p:txBody>
      </p:sp>
      <p:sp>
        <p:nvSpPr>
          <p:cNvPr id="3" name="Text Placeholder 2">
            <a:extLst>
              <a:ext uri="{FF2B5EF4-FFF2-40B4-BE49-F238E27FC236}">
                <a16:creationId xmlns:a16="http://schemas.microsoft.com/office/drawing/2014/main" id="{8C207595-B2B6-D170-97EF-6E15D1B5C2C6}"/>
              </a:ext>
            </a:extLst>
          </p:cNvPr>
          <p:cNvSpPr>
            <a:spLocks noGrp="1"/>
          </p:cNvSpPr>
          <p:nvPr>
            <p:ph type="body" idx="1"/>
          </p:nvPr>
        </p:nvSpPr>
        <p:spPr/>
        <p:txBody>
          <a:bodyPr/>
          <a:lstStyle/>
          <a:p>
            <a:r>
              <a:rPr lang="en-US" dirty="0"/>
              <a:t>White and grays for </a:t>
            </a:r>
            <a:r>
              <a:rPr lang="en-US" dirty="0" err="1"/>
              <a:t>Backgrouds</a:t>
            </a:r>
            <a:r>
              <a:rPr lang="en-US" dirty="0"/>
              <a:t>, Light Blue headings and some text, and Yellow for highlights</a:t>
            </a:r>
          </a:p>
        </p:txBody>
      </p:sp>
    </p:spTree>
    <p:extLst>
      <p:ext uri="{BB962C8B-B14F-4D97-AF65-F5344CB8AC3E}">
        <p14:creationId xmlns:p14="http://schemas.microsoft.com/office/powerpoint/2010/main" val="70729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A7DA04-8B07-1E97-BD69-EE1F1A31072A}"/>
              </a:ext>
            </a:extLst>
          </p:cNvPr>
          <p:cNvPicPr>
            <a:picLocks noChangeAspect="1"/>
          </p:cNvPicPr>
          <p:nvPr/>
        </p:nvPicPr>
        <p:blipFill>
          <a:blip r:embed="rId2"/>
          <a:stretch>
            <a:fillRect/>
          </a:stretch>
        </p:blipFill>
        <p:spPr>
          <a:xfrm>
            <a:off x="2427236" y="0"/>
            <a:ext cx="7337527" cy="6858000"/>
          </a:xfrm>
          <a:prstGeom prst="rect">
            <a:avLst/>
          </a:prstGeom>
        </p:spPr>
      </p:pic>
      <p:sp>
        <p:nvSpPr>
          <p:cNvPr id="6" name="TextBox 5">
            <a:extLst>
              <a:ext uri="{FF2B5EF4-FFF2-40B4-BE49-F238E27FC236}">
                <a16:creationId xmlns:a16="http://schemas.microsoft.com/office/drawing/2014/main" id="{96969550-B519-61B8-3FF8-0CF3DCDA1C41}"/>
              </a:ext>
            </a:extLst>
          </p:cNvPr>
          <p:cNvSpPr txBox="1"/>
          <p:nvPr/>
        </p:nvSpPr>
        <p:spPr>
          <a:xfrm>
            <a:off x="0" y="128016"/>
            <a:ext cx="1503745" cy="369332"/>
          </a:xfrm>
          <a:prstGeom prst="rect">
            <a:avLst/>
          </a:prstGeom>
          <a:noFill/>
        </p:spPr>
        <p:txBody>
          <a:bodyPr wrap="none" rtlCol="0">
            <a:spAutoFit/>
          </a:bodyPr>
          <a:lstStyle/>
          <a:p>
            <a:r>
              <a:rPr lang="en-US" dirty="0"/>
              <a:t>Landing Page</a:t>
            </a:r>
          </a:p>
        </p:txBody>
      </p:sp>
      <p:pic>
        <p:nvPicPr>
          <p:cNvPr id="3" name="Picture 2" descr="A close-up of a tag&#10;&#10;AI-generated content may be incorrect.">
            <a:extLst>
              <a:ext uri="{FF2B5EF4-FFF2-40B4-BE49-F238E27FC236}">
                <a16:creationId xmlns:a16="http://schemas.microsoft.com/office/drawing/2014/main" id="{E212927B-B76B-FD81-C12D-70B77AF47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170070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7DDB7-684F-792D-4F4A-E39E0527C70F}"/>
              </a:ext>
            </a:extLst>
          </p:cNvPr>
          <p:cNvPicPr>
            <a:picLocks noChangeAspect="1"/>
          </p:cNvPicPr>
          <p:nvPr/>
        </p:nvPicPr>
        <p:blipFill>
          <a:blip r:embed="rId2"/>
          <a:stretch>
            <a:fillRect/>
          </a:stretch>
        </p:blipFill>
        <p:spPr>
          <a:xfrm>
            <a:off x="2644341" y="0"/>
            <a:ext cx="6903317" cy="6858000"/>
          </a:xfrm>
          <a:prstGeom prst="rect">
            <a:avLst/>
          </a:prstGeom>
        </p:spPr>
      </p:pic>
      <p:sp>
        <p:nvSpPr>
          <p:cNvPr id="6" name="TextBox 5">
            <a:extLst>
              <a:ext uri="{FF2B5EF4-FFF2-40B4-BE49-F238E27FC236}">
                <a16:creationId xmlns:a16="http://schemas.microsoft.com/office/drawing/2014/main" id="{5ABD68CD-AD29-0FA3-4128-E6FB591DE05C}"/>
              </a:ext>
            </a:extLst>
          </p:cNvPr>
          <p:cNvSpPr txBox="1"/>
          <p:nvPr/>
        </p:nvSpPr>
        <p:spPr>
          <a:xfrm>
            <a:off x="0" y="128016"/>
            <a:ext cx="1624099" cy="369332"/>
          </a:xfrm>
          <a:prstGeom prst="rect">
            <a:avLst/>
          </a:prstGeom>
          <a:noFill/>
        </p:spPr>
        <p:txBody>
          <a:bodyPr wrap="none" rtlCol="0">
            <a:spAutoFit/>
          </a:bodyPr>
          <a:lstStyle/>
          <a:p>
            <a:r>
              <a:rPr lang="en-US" dirty="0"/>
              <a:t>About Us Page</a:t>
            </a:r>
          </a:p>
        </p:txBody>
      </p:sp>
      <p:pic>
        <p:nvPicPr>
          <p:cNvPr id="4" name="Picture 3" descr="A black and white drawing of a website&#10;&#10;AI-generated content may be incorrect.">
            <a:extLst>
              <a:ext uri="{FF2B5EF4-FFF2-40B4-BE49-F238E27FC236}">
                <a16:creationId xmlns:a16="http://schemas.microsoft.com/office/drawing/2014/main" id="{393AEF5D-F889-7DB9-AA50-EDCD7B159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516" y="0"/>
            <a:ext cx="7750966" cy="5536404"/>
          </a:xfrm>
          <a:prstGeom prst="rect">
            <a:avLst/>
          </a:prstGeom>
        </p:spPr>
      </p:pic>
    </p:spTree>
    <p:extLst>
      <p:ext uri="{BB962C8B-B14F-4D97-AF65-F5344CB8AC3E}">
        <p14:creationId xmlns:p14="http://schemas.microsoft.com/office/powerpoint/2010/main" val="342297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44903B-F3DD-5AEE-7E71-F81029264340}"/>
              </a:ext>
            </a:extLst>
          </p:cNvPr>
          <p:cNvPicPr>
            <a:picLocks noChangeAspect="1"/>
          </p:cNvPicPr>
          <p:nvPr/>
        </p:nvPicPr>
        <p:blipFill>
          <a:blip r:embed="rId2"/>
          <a:stretch>
            <a:fillRect/>
          </a:stretch>
        </p:blipFill>
        <p:spPr>
          <a:xfrm>
            <a:off x="2674544" y="0"/>
            <a:ext cx="6842911" cy="6858000"/>
          </a:xfrm>
          <a:prstGeom prst="rect">
            <a:avLst/>
          </a:prstGeom>
        </p:spPr>
      </p:pic>
      <p:sp>
        <p:nvSpPr>
          <p:cNvPr id="6" name="TextBox 5">
            <a:extLst>
              <a:ext uri="{FF2B5EF4-FFF2-40B4-BE49-F238E27FC236}">
                <a16:creationId xmlns:a16="http://schemas.microsoft.com/office/drawing/2014/main" id="{AF1A04FC-A998-5C40-78BC-22C5B120A121}"/>
              </a:ext>
            </a:extLst>
          </p:cNvPr>
          <p:cNvSpPr txBox="1"/>
          <p:nvPr/>
        </p:nvSpPr>
        <p:spPr>
          <a:xfrm>
            <a:off x="0" y="128016"/>
            <a:ext cx="1836400" cy="369332"/>
          </a:xfrm>
          <a:prstGeom prst="rect">
            <a:avLst/>
          </a:prstGeom>
          <a:noFill/>
        </p:spPr>
        <p:txBody>
          <a:bodyPr wrap="none" rtlCol="0">
            <a:spAutoFit/>
          </a:bodyPr>
          <a:lstStyle/>
          <a:p>
            <a:r>
              <a:rPr lang="en-US" dirty="0"/>
              <a:t>Contact Us Page</a:t>
            </a:r>
          </a:p>
        </p:txBody>
      </p:sp>
      <p:pic>
        <p:nvPicPr>
          <p:cNvPr id="2" name="Picture 1" descr="A close-up of a tag&#10;&#10;AI-generated content may be incorrect.">
            <a:extLst>
              <a:ext uri="{FF2B5EF4-FFF2-40B4-BE49-F238E27FC236}">
                <a16:creationId xmlns:a16="http://schemas.microsoft.com/office/drawing/2014/main" id="{5A58F2CE-25A5-577E-0FE8-2F821BB8F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379620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476C1-8B02-AC78-86F5-2314F74C4496}"/>
              </a:ext>
            </a:extLst>
          </p:cNvPr>
          <p:cNvPicPr>
            <a:picLocks noChangeAspect="1"/>
          </p:cNvPicPr>
          <p:nvPr/>
        </p:nvPicPr>
        <p:blipFill>
          <a:blip r:embed="rId2"/>
          <a:stretch>
            <a:fillRect/>
          </a:stretch>
        </p:blipFill>
        <p:spPr>
          <a:xfrm>
            <a:off x="2621482" y="0"/>
            <a:ext cx="6949035" cy="6858000"/>
          </a:xfrm>
          <a:prstGeom prst="rect">
            <a:avLst/>
          </a:prstGeom>
        </p:spPr>
      </p:pic>
      <p:sp>
        <p:nvSpPr>
          <p:cNvPr id="6" name="TextBox 5">
            <a:extLst>
              <a:ext uri="{FF2B5EF4-FFF2-40B4-BE49-F238E27FC236}">
                <a16:creationId xmlns:a16="http://schemas.microsoft.com/office/drawing/2014/main" id="{C25533D8-27AF-6B19-7895-06292D33F686}"/>
              </a:ext>
            </a:extLst>
          </p:cNvPr>
          <p:cNvSpPr txBox="1"/>
          <p:nvPr/>
        </p:nvSpPr>
        <p:spPr>
          <a:xfrm>
            <a:off x="0" y="128016"/>
            <a:ext cx="1524072" cy="369332"/>
          </a:xfrm>
          <a:prstGeom prst="rect">
            <a:avLst/>
          </a:prstGeom>
          <a:noFill/>
        </p:spPr>
        <p:txBody>
          <a:bodyPr wrap="none" rtlCol="0">
            <a:spAutoFit/>
          </a:bodyPr>
          <a:lstStyle/>
          <a:p>
            <a:r>
              <a:rPr lang="en-US" dirty="0"/>
              <a:t>Register Page</a:t>
            </a:r>
          </a:p>
        </p:txBody>
      </p:sp>
      <p:pic>
        <p:nvPicPr>
          <p:cNvPr id="2" name="Picture 1" descr="A close-up of a tag&#10;&#10;AI-generated content may be incorrect.">
            <a:extLst>
              <a:ext uri="{FF2B5EF4-FFF2-40B4-BE49-F238E27FC236}">
                <a16:creationId xmlns:a16="http://schemas.microsoft.com/office/drawing/2014/main" id="{0F631D0C-335D-8168-DAC0-29F6A8114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212228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733A1-51D7-1F3C-B773-FFD850F74035}"/>
              </a:ext>
            </a:extLst>
          </p:cNvPr>
          <p:cNvPicPr>
            <a:picLocks noChangeAspect="1"/>
          </p:cNvPicPr>
          <p:nvPr/>
        </p:nvPicPr>
        <p:blipFill>
          <a:blip r:embed="rId2"/>
          <a:stretch>
            <a:fillRect/>
          </a:stretch>
        </p:blipFill>
        <p:spPr>
          <a:xfrm>
            <a:off x="2708358" y="0"/>
            <a:ext cx="6775283" cy="6858000"/>
          </a:xfrm>
          <a:prstGeom prst="rect">
            <a:avLst/>
          </a:prstGeom>
        </p:spPr>
      </p:pic>
      <p:sp>
        <p:nvSpPr>
          <p:cNvPr id="6" name="TextBox 5">
            <a:extLst>
              <a:ext uri="{FF2B5EF4-FFF2-40B4-BE49-F238E27FC236}">
                <a16:creationId xmlns:a16="http://schemas.microsoft.com/office/drawing/2014/main" id="{11194D6C-9E6E-78BB-4048-EA26F3175179}"/>
              </a:ext>
            </a:extLst>
          </p:cNvPr>
          <p:cNvSpPr txBox="1"/>
          <p:nvPr/>
        </p:nvSpPr>
        <p:spPr>
          <a:xfrm>
            <a:off x="0" y="128016"/>
            <a:ext cx="1248227" cy="369332"/>
          </a:xfrm>
          <a:prstGeom prst="rect">
            <a:avLst/>
          </a:prstGeom>
          <a:noFill/>
        </p:spPr>
        <p:txBody>
          <a:bodyPr wrap="none" rtlCol="0">
            <a:spAutoFit/>
          </a:bodyPr>
          <a:lstStyle/>
          <a:p>
            <a:r>
              <a:rPr lang="en-US" dirty="0"/>
              <a:t>Login Page</a:t>
            </a:r>
          </a:p>
        </p:txBody>
      </p:sp>
      <p:pic>
        <p:nvPicPr>
          <p:cNvPr id="2" name="Picture 1" descr="A close-up of a tag&#10;&#10;AI-generated content may be incorrect.">
            <a:extLst>
              <a:ext uri="{FF2B5EF4-FFF2-40B4-BE49-F238E27FC236}">
                <a16:creationId xmlns:a16="http://schemas.microsoft.com/office/drawing/2014/main" id="{61D96EC5-2CB2-CA51-24DD-CD30FA696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304968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EC3D9-38FD-A03B-F6D2-56A091149063}"/>
              </a:ext>
            </a:extLst>
          </p:cNvPr>
          <p:cNvPicPr>
            <a:picLocks noChangeAspect="1"/>
          </p:cNvPicPr>
          <p:nvPr/>
        </p:nvPicPr>
        <p:blipFill>
          <a:blip r:embed="rId2"/>
          <a:stretch>
            <a:fillRect/>
          </a:stretch>
        </p:blipFill>
        <p:spPr>
          <a:xfrm>
            <a:off x="2758035" y="0"/>
            <a:ext cx="6675929" cy="6858000"/>
          </a:xfrm>
          <a:prstGeom prst="rect">
            <a:avLst/>
          </a:prstGeom>
        </p:spPr>
      </p:pic>
      <p:pic>
        <p:nvPicPr>
          <p:cNvPr id="7" name="Picture 6">
            <a:extLst>
              <a:ext uri="{FF2B5EF4-FFF2-40B4-BE49-F238E27FC236}">
                <a16:creationId xmlns:a16="http://schemas.microsoft.com/office/drawing/2014/main" id="{2F97C8F5-734A-49B0-EA17-E6D7DA8746B1}"/>
              </a:ext>
            </a:extLst>
          </p:cNvPr>
          <p:cNvPicPr>
            <a:picLocks noChangeAspect="1"/>
          </p:cNvPicPr>
          <p:nvPr/>
        </p:nvPicPr>
        <p:blipFill>
          <a:blip r:embed="rId3"/>
          <a:srcRect l="8405" t="5487" r="7561" b="18822"/>
          <a:stretch/>
        </p:blipFill>
        <p:spPr>
          <a:xfrm>
            <a:off x="4011167" y="3822192"/>
            <a:ext cx="4169664" cy="1362456"/>
          </a:xfrm>
          <a:prstGeom prst="rect">
            <a:avLst/>
          </a:prstGeom>
        </p:spPr>
      </p:pic>
      <p:sp>
        <p:nvSpPr>
          <p:cNvPr id="8" name="TextBox 7">
            <a:extLst>
              <a:ext uri="{FF2B5EF4-FFF2-40B4-BE49-F238E27FC236}">
                <a16:creationId xmlns:a16="http://schemas.microsoft.com/office/drawing/2014/main" id="{AD0CF9C5-548B-4101-28FE-8BD0E92ED423}"/>
              </a:ext>
            </a:extLst>
          </p:cNvPr>
          <p:cNvSpPr txBox="1"/>
          <p:nvPr/>
        </p:nvSpPr>
        <p:spPr>
          <a:xfrm>
            <a:off x="0" y="128016"/>
            <a:ext cx="2142702" cy="369332"/>
          </a:xfrm>
          <a:prstGeom prst="rect">
            <a:avLst/>
          </a:prstGeom>
          <a:noFill/>
        </p:spPr>
        <p:txBody>
          <a:bodyPr wrap="none" rtlCol="0">
            <a:spAutoFit/>
          </a:bodyPr>
          <a:lstStyle/>
          <a:p>
            <a:r>
              <a:rPr lang="en-US" dirty="0"/>
              <a:t>Login Page Success</a:t>
            </a:r>
          </a:p>
        </p:txBody>
      </p:sp>
      <p:pic>
        <p:nvPicPr>
          <p:cNvPr id="2" name="Picture 1" descr="A close-up of a tag&#10;&#10;AI-generated content may be incorrect.">
            <a:extLst>
              <a:ext uri="{FF2B5EF4-FFF2-40B4-BE49-F238E27FC236}">
                <a16:creationId xmlns:a16="http://schemas.microsoft.com/office/drawing/2014/main" id="{ED603D93-E139-F040-2177-53A1B9007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60817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1455</TotalTime>
  <Words>202</Words>
  <Application>Microsoft Office PowerPoint</Application>
  <PresentationFormat>Widescreen</PresentationFormat>
  <Paragraphs>22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Times New Roman</vt:lpstr>
      <vt:lpstr>Office Theme</vt:lpstr>
      <vt:lpstr>PowerPoint Presentation</vt:lpstr>
      <vt:lpstr>Goals and Purpose </vt:lpstr>
      <vt:lpstr>Color Scheme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For Completion &amp; Estimated Cost</vt:lpstr>
      <vt:lpstr>Sell our Product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Hugo Vega Hernandez</dc:creator>
  <cp:lastModifiedBy>Jacob Darling</cp:lastModifiedBy>
  <cp:revision>4</cp:revision>
  <dcterms:created xsi:type="dcterms:W3CDTF">2025-03-20T15:13:02Z</dcterms:created>
  <dcterms:modified xsi:type="dcterms:W3CDTF">2025-03-28T21:17:17Z</dcterms:modified>
</cp:coreProperties>
</file>