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87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Prata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225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4.jpeg"/><Relationship Id="rId10" Type="http://schemas.openxmlformats.org/officeDocument/2006/relationships/slide" Target="slide6.xml"/><Relationship Id="rId4" Type="http://schemas.openxmlformats.org/officeDocument/2006/relationships/image" Target="../media/image3.svg"/><Relationship Id="rId9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90437" cy="1398604"/>
          </a:xfrm>
          <a:custGeom>
            <a:avLst/>
            <a:gdLst/>
            <a:ahLst/>
            <a:cxnLst/>
            <a:rect l="l" t="t" r="r" b="b"/>
            <a:pathLst>
              <a:path w="1090437" h="1398604">
                <a:moveTo>
                  <a:pt x="0" y="0"/>
                </a:moveTo>
                <a:lnTo>
                  <a:pt x="1090437" y="0"/>
                </a:lnTo>
                <a:lnTo>
                  <a:pt x="1090437" y="1398604"/>
                </a:lnTo>
                <a:lnTo>
                  <a:pt x="0" y="1398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0" y="1397292"/>
            <a:ext cx="10287000" cy="0"/>
          </a:xfrm>
          <a:prstGeom prst="line">
            <a:avLst/>
          </a:prstGeom>
          <a:ln>
            <a:headEnd type="diamond" w="lg" len="lg"/>
            <a:tailEnd type="diamond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56716" y="173329"/>
            <a:ext cx="3516308" cy="671295"/>
          </a:xfrm>
          <a:custGeom>
            <a:avLst/>
            <a:gdLst/>
            <a:ahLst/>
            <a:cxnLst/>
            <a:rect l="l" t="t" r="r" b="b"/>
            <a:pathLst>
              <a:path w="3516308" h="671295">
                <a:moveTo>
                  <a:pt x="0" y="0"/>
                </a:moveTo>
                <a:lnTo>
                  <a:pt x="3516308" y="0"/>
                </a:lnTo>
                <a:lnTo>
                  <a:pt x="3516308" y="671295"/>
                </a:lnTo>
                <a:lnTo>
                  <a:pt x="0" y="671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242" y="1398604"/>
            <a:ext cx="10287242" cy="6815298"/>
          </a:xfrm>
          <a:custGeom>
            <a:avLst/>
            <a:gdLst/>
            <a:ahLst/>
            <a:cxnLst/>
            <a:rect l="l" t="t" r="r" b="b"/>
            <a:pathLst>
              <a:path w="10287242" h="6815298">
                <a:moveTo>
                  <a:pt x="0" y="0"/>
                </a:moveTo>
                <a:lnTo>
                  <a:pt x="10287242" y="0"/>
                </a:lnTo>
                <a:lnTo>
                  <a:pt x="10287242" y="6815298"/>
                </a:lnTo>
                <a:lnTo>
                  <a:pt x="0" y="68152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23224" y="8561092"/>
            <a:ext cx="4049073" cy="1177424"/>
            <a:chOff x="0" y="-57150"/>
            <a:chExt cx="1066423" cy="31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6423" cy="252953"/>
            </a:xfrm>
            <a:custGeom>
              <a:avLst/>
              <a:gdLst/>
              <a:ahLst/>
              <a:cxnLst/>
              <a:rect l="l" t="t" r="r" b="b"/>
              <a:pathLst>
                <a:path w="1066423" h="252953">
                  <a:moveTo>
                    <a:pt x="0" y="0"/>
                  </a:moveTo>
                  <a:lnTo>
                    <a:pt x="1066423" y="0"/>
                  </a:lnTo>
                  <a:lnTo>
                    <a:pt x="1066423" y="252953"/>
                  </a:lnTo>
                  <a:lnTo>
                    <a:pt x="0" y="252953"/>
                  </a:lnTo>
                  <a:close/>
                </a:path>
              </a:pathLst>
            </a:custGeom>
            <a:solidFill>
              <a:srgbClr val="F39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066423" cy="310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u="sng">
                  <a:solidFill>
                    <a:srgbClr val="000000"/>
                  </a:solidFill>
                  <a:latin typeface="Prata"/>
                  <a:ea typeface="Prata"/>
                  <a:cs typeface="Prata"/>
                  <a:sym typeface="Prata"/>
                  <a:hlinkClick r:id="rId6" action="ppaction://hlinksldjump"/>
                </a:rPr>
                <a:t>Reserve a Slip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90437" y="146372"/>
            <a:ext cx="1575753" cy="1250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82"/>
              </a:lnSpc>
            </a:pPr>
            <a:r>
              <a:rPr lang="en-US" sz="3182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</a:rPr>
              <a:t>Moffat</a:t>
            </a:r>
          </a:p>
          <a:p>
            <a:pPr algn="l">
              <a:lnSpc>
                <a:spcPts val="3182"/>
              </a:lnSpc>
            </a:pPr>
            <a:r>
              <a:rPr lang="en-US" sz="3182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</a:rPr>
              <a:t>Bay</a:t>
            </a:r>
          </a:p>
          <a:p>
            <a:pPr algn="l">
              <a:lnSpc>
                <a:spcPts val="3182"/>
              </a:lnSpc>
            </a:pPr>
            <a:r>
              <a:rPr lang="en-US" sz="3182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</a:rPr>
              <a:t>Marina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768757" y="917540"/>
            <a:ext cx="1435747" cy="48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39"/>
              </a:lnSpc>
            </a:pPr>
            <a:r>
              <a:rPr lang="en-US" sz="2813" u="sng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  <a:hlinkClick r:id="rId7" action="ppaction://hlinksldjump"/>
              </a:rPr>
              <a:t>Contact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74129" y="917018"/>
            <a:ext cx="1745377" cy="48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05"/>
              </a:lnSpc>
            </a:pPr>
            <a:r>
              <a:rPr lang="en-US" sz="2810" u="sng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  <a:hlinkClick r:id="rId8" action="ppaction://hlinksldjump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9131" y="926020"/>
            <a:ext cx="2792254" cy="47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820" u="sng" dirty="0">
                <a:solidFill>
                  <a:srgbClr val="2327E8"/>
                </a:solidFill>
                <a:latin typeface="Prata"/>
                <a:ea typeface="Prata"/>
                <a:cs typeface="Prata"/>
                <a:sym typeface="Prata"/>
                <a:hlinkClick r:id="rId9" action="ppaction://hlinksldjump"/>
              </a:rPr>
              <a:t>Log In / Sign Up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00087" y="184952"/>
            <a:ext cx="351630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Search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224" y="1507823"/>
            <a:ext cx="2620645" cy="2014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2"/>
              </a:lnSpc>
            </a:pPr>
            <a:r>
              <a:rPr lang="en-US" sz="5816" b="1">
                <a:solidFill>
                  <a:srgbClr val="162A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Moffat </a:t>
            </a:r>
          </a:p>
          <a:p>
            <a:pPr algn="l">
              <a:lnSpc>
                <a:spcPts val="8142"/>
              </a:lnSpc>
            </a:pPr>
            <a:r>
              <a:rPr lang="en-US" sz="5816" b="1">
                <a:solidFill>
                  <a:srgbClr val="162A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Bay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721061" y="8778084"/>
            <a:ext cx="4049073" cy="960432"/>
            <a:chOff x="0" y="0"/>
            <a:chExt cx="1066423" cy="2529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6423" cy="252953"/>
            </a:xfrm>
            <a:custGeom>
              <a:avLst/>
              <a:gdLst/>
              <a:ahLst/>
              <a:cxnLst/>
              <a:rect l="l" t="t" r="r" b="b"/>
              <a:pathLst>
                <a:path w="1066423" h="252953">
                  <a:moveTo>
                    <a:pt x="0" y="0"/>
                  </a:moveTo>
                  <a:lnTo>
                    <a:pt x="1066423" y="0"/>
                  </a:lnTo>
                  <a:lnTo>
                    <a:pt x="1066423" y="252953"/>
                  </a:lnTo>
                  <a:lnTo>
                    <a:pt x="0" y="252953"/>
                  </a:lnTo>
                  <a:close/>
                </a:path>
              </a:pathLst>
            </a:custGeom>
            <a:solidFill>
              <a:srgbClr val="F3993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066423" cy="310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u="sng">
                  <a:solidFill>
                    <a:srgbClr val="000000"/>
                  </a:solidFill>
                  <a:latin typeface="Prata"/>
                  <a:ea typeface="Prata"/>
                  <a:cs typeface="Prata"/>
                  <a:sym typeface="Prata"/>
                  <a:hlinkClick r:id="rId10" action="ppaction://hlinksldjump"/>
                </a:rPr>
                <a:t>Search reservations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7927" y="104431"/>
            <a:ext cx="5351621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85635" y="104431"/>
            <a:ext cx="2656205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85999" y="104431"/>
            <a:ext cx="4455477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4431"/>
            <a:ext cx="7027475" cy="2716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Slip Reservation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1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04431"/>
            <a:ext cx="7027475" cy="4097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Reservation Search</a:t>
            </a:r>
          </a:p>
          <a:p>
            <a:pPr algn="ctr">
              <a:lnSpc>
                <a:spcPts val="10919"/>
              </a:lnSpc>
            </a:pPr>
            <a:endParaRPr lang="en-US" sz="78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Custom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Canva Sans Bold</vt:lpstr>
      <vt:lpstr>Arial</vt:lpstr>
      <vt:lpstr>Canva Sans</vt:lpstr>
      <vt:lpstr>Prata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Caleb Fustos</cp:lastModifiedBy>
  <cp:revision>2</cp:revision>
  <dcterms:created xsi:type="dcterms:W3CDTF">2006-08-16T00:00:00Z</dcterms:created>
  <dcterms:modified xsi:type="dcterms:W3CDTF">2025-03-30T18:20:54Z</dcterms:modified>
  <dc:identifier>DAGjOZ0hppc</dc:identifier>
</cp:coreProperties>
</file>