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8514A-B135-4129-BD73-DFC2F6560BF1}">
  <a:tblStyle styleId="{9358514A-B135-4129-BD73-DFC2F6560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ale Caleb" userId="9eca59630b8e0101" providerId="LiveId" clId="{3F18653E-195C-472A-93EA-F58EE06B7534}"/>
    <pc:docChg chg="undo custSel addSld delSld modSld sldOrd">
      <pc:chgData name="Olawale Caleb" userId="9eca59630b8e0101" providerId="LiveId" clId="{3F18653E-195C-472A-93EA-F58EE06B7534}" dt="2023-06-18T13:10:22.593" v="36" actId="47"/>
      <pc:docMkLst>
        <pc:docMk/>
      </pc:docMkLst>
      <pc:sldChg chg="modSp mod">
        <pc:chgData name="Olawale Caleb" userId="9eca59630b8e0101" providerId="LiveId" clId="{3F18653E-195C-472A-93EA-F58EE06B7534}" dt="2023-06-18T13:09:20.875" v="9" actId="20577"/>
        <pc:sldMkLst>
          <pc:docMk/>
          <pc:sldMk cId="0" sldId="256"/>
        </pc:sldMkLst>
        <pc:spChg chg="mod">
          <ac:chgData name="Olawale Caleb" userId="9eca59630b8e0101" providerId="LiveId" clId="{3F18653E-195C-472A-93EA-F58EE06B7534}" dt="2023-06-18T13:09:20.875" v="9" actId="20577"/>
          <ac:spMkLst>
            <pc:docMk/>
            <pc:sldMk cId="0" sldId="256"/>
            <ac:spMk id="94" creationId="{00000000-0000-0000-0000-000000000000}"/>
          </ac:spMkLst>
        </pc:spChg>
      </pc:sldChg>
      <pc:sldChg chg="modSp mod">
        <pc:chgData name="Olawale Caleb" userId="9eca59630b8e0101" providerId="LiveId" clId="{3F18653E-195C-472A-93EA-F58EE06B7534}" dt="2023-06-18T13:10:01.493" v="31" actId="20577"/>
        <pc:sldMkLst>
          <pc:docMk/>
          <pc:sldMk cId="0" sldId="257"/>
        </pc:sldMkLst>
        <pc:spChg chg="mod">
          <ac:chgData name="Olawale Caleb" userId="9eca59630b8e0101" providerId="LiveId" clId="{3F18653E-195C-472A-93EA-F58EE06B7534}" dt="2023-06-18T13:09:53.706" v="22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Olawale Caleb" userId="9eca59630b8e0101" providerId="LiveId" clId="{3F18653E-195C-472A-93EA-F58EE06B7534}" dt="2023-06-18T13:10:01.493" v="31" actId="20577"/>
          <ac:spMkLst>
            <pc:docMk/>
            <pc:sldMk cId="0" sldId="257"/>
            <ac:spMk id="102" creationId="{00000000-0000-0000-0000-000000000000}"/>
          </ac:spMkLst>
        </pc:spChg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0" sldId="258"/>
        </pc:sldMkLst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0" sldId="261"/>
        </pc:sldMkLst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0" sldId="262"/>
        </pc:sldMkLst>
      </pc:sldChg>
      <pc:sldChg chg="del">
        <pc:chgData name="Olawale Caleb" userId="9eca59630b8e0101" providerId="LiveId" clId="{3F18653E-195C-472A-93EA-F58EE06B7534}" dt="2023-06-18T13:10:22.593" v="36" actId="47"/>
        <pc:sldMkLst>
          <pc:docMk/>
          <pc:sldMk cId="0" sldId="267"/>
        </pc:sldMkLst>
      </pc:sldChg>
      <pc:sldChg chg="add ord">
        <pc:chgData name="Olawale Caleb" userId="9eca59630b8e0101" providerId="LiveId" clId="{3F18653E-195C-472A-93EA-F58EE06B7534}" dt="2023-06-18T13:10:19.316" v="35"/>
        <pc:sldMkLst>
          <pc:docMk/>
          <pc:sldMk cId="2340921295" sldId="268"/>
        </pc:sldMkLst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2567142896" sldId="268"/>
        </pc:sldMkLst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122181354" sldId="269"/>
        </pc:sldMkLst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3903541036" sldId="270"/>
        </pc:sldMkLst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3068101759" sldId="271"/>
        </pc:sldMkLst>
      </pc:sldChg>
      <pc:sldChg chg="del">
        <pc:chgData name="Olawale Caleb" userId="9eca59630b8e0101" providerId="LiveId" clId="{3F18653E-195C-472A-93EA-F58EE06B7534}" dt="2023-06-18T13:10:10.472" v="32" actId="2696"/>
        <pc:sldMkLst>
          <pc:docMk/>
          <pc:sldMk cId="386158016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b9663db8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7b9663db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47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47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7097600" y="345088"/>
            <a:ext cx="4527818" cy="4445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4705"/>
              </a:srgbClr>
            </a:outerShdw>
          </a:effectLst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63" y="1914775"/>
            <a:ext cx="5468971" cy="13065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14"/>
          <p:cNvSpPr txBox="1"/>
          <p:nvPr/>
        </p:nvSpPr>
        <p:spPr>
          <a:xfrm>
            <a:off x="920875" y="6344375"/>
            <a:ext cx="236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A5A5A5"/>
                </a:solidFill>
              </a:rPr>
              <a:t>.NET SQUAD 15</a:t>
            </a:r>
            <a:endParaRPr sz="1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501062" y="6344378"/>
            <a:ext cx="35190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A5A5A5"/>
                </a:solidFill>
              </a:rPr>
              <a:t>2023</a:t>
            </a:r>
            <a:endParaRPr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5329" y="6061469"/>
            <a:ext cx="2289288" cy="546901"/>
          </a:xfrm>
          <a:prstGeom prst="rect">
            <a:avLst/>
          </a:prstGeom>
          <a:noFill/>
          <a:ln>
            <a:noFill/>
          </a:ln>
          <a:effectLst>
            <a:outerShdw blurRad="165100" dist="38100" dir="5400000" algn="t" rotWithShape="0">
              <a:srgbClr val="BFBFBF">
                <a:alpha val="31760"/>
              </a:srgbClr>
            </a:outerShdw>
          </a:effectLst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87750" y="1069500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b="1" dirty="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rPr>
              <a:t>TOPIC</a:t>
            </a:r>
            <a:endParaRPr sz="4800" b="1" dirty="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0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047"/>
              </a:buClr>
              <a:buSzPts val="4400"/>
              <a:buFont typeface="Arial"/>
              <a:buNone/>
            </a:pPr>
            <a:endParaRPr b="1" dirty="0">
              <a:solidFill>
                <a:schemeClr val="accent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987750" y="2177150"/>
            <a:ext cx="7500000" cy="21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mbria"/>
              <a:buChar char="❖"/>
            </a:pPr>
            <a:r>
              <a:rPr lang="en-US" sz="3000" b="1" dirty="0">
                <a:latin typeface="Cambria"/>
                <a:ea typeface="Cambria"/>
                <a:cs typeface="Cambria"/>
                <a:sym typeface="Cambria"/>
              </a:rPr>
              <a:t>Sub Topic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0" y="6764337"/>
            <a:ext cx="6096000" cy="136500"/>
          </a:xfrm>
          <a:prstGeom prst="rect">
            <a:avLst/>
          </a:prstGeom>
          <a:solidFill>
            <a:srgbClr val="B8D1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095999" y="6764337"/>
            <a:ext cx="6096000" cy="136500"/>
          </a:xfrm>
          <a:prstGeom prst="rect">
            <a:avLst/>
          </a:prstGeom>
          <a:solidFill>
            <a:srgbClr val="3AA7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9021425" y="63992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9021425" y="63992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D3047"/>
                </a:solidFill>
              </a:rPr>
              <a:t>1</a:t>
            </a:fld>
            <a:endParaRPr>
              <a:solidFill>
                <a:srgbClr val="2D3047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 amt="5000"/>
          </a:blip>
          <a:srcRect/>
          <a:stretch/>
        </p:blipFill>
        <p:spPr>
          <a:xfrm>
            <a:off x="7290999" y="1126587"/>
            <a:ext cx="4685825" cy="46048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471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47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7097600" y="345088"/>
            <a:ext cx="4527818" cy="4445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4705"/>
              </a:srgbClr>
            </a:outerShdw>
          </a:effectLst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163" y="1914775"/>
            <a:ext cx="5468971" cy="13065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14"/>
          <p:cNvSpPr txBox="1"/>
          <p:nvPr/>
        </p:nvSpPr>
        <p:spPr>
          <a:xfrm>
            <a:off x="920875" y="6344375"/>
            <a:ext cx="236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A5A5A5"/>
                </a:solidFill>
              </a:rPr>
              <a:t>.NET SQUAD 15</a:t>
            </a:r>
            <a:endParaRPr sz="1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501062" y="6344378"/>
            <a:ext cx="35190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A5A5A5"/>
                </a:solidFill>
              </a:rPr>
              <a:t>2023</a:t>
            </a:r>
            <a:endParaRPr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92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PowerPoint Presentation</vt:lpstr>
      <vt:lpstr> TOPIC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Olawale Caleb</dc:creator>
  <cp:lastModifiedBy>Olawale Caleb</cp:lastModifiedBy>
  <cp:revision>340</cp:revision>
  <dcterms:modified xsi:type="dcterms:W3CDTF">2023-06-18T13:10:26Z</dcterms:modified>
</cp:coreProperties>
</file>