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8" r:id="rId36"/>
    <p:sldId id="29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4E193-0B3A-4247-873B-A907E5337D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A833C8-B078-4711-83B7-8CBFDBC80954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小吉他音乐播放器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信管</a:t>
            </a:r>
            <a:r>
              <a:rPr lang="en-US" altLang="zh-CN" dirty="0" smtClean="0"/>
              <a:t>17k1</a:t>
            </a:r>
            <a:r>
              <a:rPr lang="zh-CN" altLang="en-US" dirty="0" smtClean="0"/>
              <a:t>蔡基培</a:t>
            </a:r>
            <a:endParaRPr lang="en-US" altLang="zh-CN" dirty="0" smtClean="0"/>
          </a:p>
          <a:p>
            <a:r>
              <a:rPr lang="zh-CN" altLang="en-US" dirty="0" smtClean="0"/>
              <a:t>                  杨然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当打开时会自动播放打开文件</a:t>
            </a:r>
            <a:endParaRPr lang="zh-CN" altLang="en-US" dirty="0"/>
          </a:p>
        </p:txBody>
      </p:sp>
      <p:pic>
        <p:nvPicPr>
          <p:cNvPr id="26626" name="Picture 2" descr="C:\Users\ACER\Documents\Tencent Files\1602837003\Image\C2C\ORMNB{W8)5AW`1[E%$3XZ77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1785926"/>
            <a:ext cx="714375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CER\Documents\Tencent Files\1602837003\Image\C2C\OZA$}(B}]A}G8$[5TBNC5`A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71830" y="860094"/>
            <a:ext cx="7010400" cy="5138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     当点击上一首的时候，会播放列表中第一个       项，点下一首的时候会播放列表的第二项</a:t>
            </a:r>
            <a:endParaRPr lang="zh-CN" altLang="en-US" sz="2800" dirty="0"/>
          </a:p>
        </p:txBody>
      </p:sp>
      <p:pic>
        <p:nvPicPr>
          <p:cNvPr id="28674" name="Picture 2" descr="C:\Users\ACER\Documents\Tencent Files\1602837003\Image\C2C\Q_2O)RMJ`_)0G2QW7)W8[~W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1928802"/>
            <a:ext cx="714375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菜单项的个人中心集合了三种功能</a:t>
            </a:r>
            <a:endParaRPr lang="zh-CN" altLang="en-US" sz="4000" dirty="0"/>
          </a:p>
        </p:txBody>
      </p:sp>
      <p:pic>
        <p:nvPicPr>
          <p:cNvPr id="30722" name="Picture 2" descr="C:\Users\ACER\Documents\Tencent Files\1602837003\Image\C2C\)6ZK@GGI)5N$O`$WM3C_89J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1857364"/>
            <a:ext cx="714375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修改密码界面</a:t>
            </a:r>
            <a:endParaRPr lang="zh-CN" altLang="en-US" dirty="0"/>
          </a:p>
        </p:txBody>
      </p:sp>
      <p:pic>
        <p:nvPicPr>
          <p:cNvPr id="19458" name="Picture 2" descr="C:\Users\ACER\Documents\Tencent Files\1602837003\Image\C2C\6_ED(A17YKE}]P}R4HYLKR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1714488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00132"/>
          </a:xfrm>
        </p:spPr>
        <p:txBody>
          <a:bodyPr/>
          <a:lstStyle/>
          <a:p>
            <a:r>
              <a:rPr lang="zh-CN" altLang="en-US" dirty="0" smtClean="0"/>
              <a:t>修改密码对应的代码</a:t>
            </a:r>
            <a:endParaRPr lang="zh-CN" altLang="en-US" dirty="0"/>
          </a:p>
        </p:txBody>
      </p:sp>
      <p:pic>
        <p:nvPicPr>
          <p:cNvPr id="20482" name="Picture 2" descr="C:\Users\ACER\Documents\Tencent Files\1602837003\Image\C2C\J[2Q31XSVFM2EZSQI8S31H9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00362" y="-21502861"/>
            <a:ext cx="8429684" cy="5637028"/>
          </a:xfrm>
          <a:prstGeom prst="rect">
            <a:avLst/>
          </a:prstGeom>
          <a:noFill/>
        </p:spPr>
      </p:pic>
      <p:pic>
        <p:nvPicPr>
          <p:cNvPr id="20484" name="Picture 4" descr="C:\Users\ACER\Documents\Tencent Files\1602837003\Image\C2C\J[2Q31XSVFM2EZSQI8S31H9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1571612"/>
            <a:ext cx="6929486" cy="46338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密码的判断代码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1506" name="Picture 2" descr="C:\Users\ACER\Documents\Tencent Files\1602837003\Image\C2C\QE{G([}7IB%Y3@4J2JRMCFR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1571612"/>
            <a:ext cx="8358246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点击切换账号能到跳转到登陆界面</a:t>
            </a:r>
            <a:endParaRPr lang="zh-CN" altLang="en-US" dirty="0"/>
          </a:p>
        </p:txBody>
      </p:sp>
      <p:pic>
        <p:nvPicPr>
          <p:cNvPr id="31746" name="Picture 2" descr="C:\Users\ACER\Documents\Tencent Files\1602837003\Image\C2C\KR33(VE]UQZHAL2%%X}FU8F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2214554"/>
            <a:ext cx="4235906" cy="2643206"/>
          </a:xfrm>
          <a:prstGeom prst="rect">
            <a:avLst/>
          </a:prstGeom>
          <a:noFill/>
        </p:spPr>
      </p:pic>
      <p:pic>
        <p:nvPicPr>
          <p:cNvPr id="31748" name="Picture 4" descr="C:\Users\ACER\Documents\Tencent Files\1602837003\Image\C2C\]MF5V4NB$@PNA@U(2VEMYJ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214554"/>
            <a:ext cx="4214843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点击帮助时</a:t>
            </a:r>
            <a:endParaRPr lang="zh-CN" altLang="en-US" dirty="0"/>
          </a:p>
        </p:txBody>
      </p:sp>
      <p:pic>
        <p:nvPicPr>
          <p:cNvPr id="37890" name="Picture 2" descr="C:\Users\ACER\Documents\Tencent Files\1602837003\Image\C2C\Y921_DXV%@3H@EZM6U_U~7V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428604"/>
            <a:ext cx="8501122" cy="2357429"/>
          </a:xfrm>
          <a:prstGeom prst="rect">
            <a:avLst/>
          </a:prstGeom>
          <a:noFill/>
        </p:spPr>
      </p:pic>
      <p:pic>
        <p:nvPicPr>
          <p:cNvPr id="37892" name="Picture 4" descr="C:\Users\ACER\Documents\Tencent Files\1602837003\Image\C2C\W(57R7DQXQ5ZMJE74SZLLJ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429000"/>
            <a:ext cx="8501122" cy="2971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注册界面 当用户名存在时</a:t>
            </a:r>
            <a:endParaRPr lang="zh-CN" altLang="en-US" dirty="0"/>
          </a:p>
        </p:txBody>
      </p:sp>
      <p:pic>
        <p:nvPicPr>
          <p:cNvPr id="38914" name="Picture 2" descr="C:\Users\ACER\Documents\Tencent Files\1602837003\Image\C2C\__``PU}@VR8[8VA$GG_@X$I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66" y="1857364"/>
            <a:ext cx="5953125" cy="4162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428604"/>
            <a:ext cx="8115328" cy="569755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在信息技术发达的今天，网络在我们生活中扮演着越来越重要的角色，我们也越来越离不开网络，网络可以给生活带来很多乐趣和便利，音乐便是其中之一。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2571744"/>
            <a:ext cx="7500958" cy="383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当用户名不存在文件中时则注册成功</a:t>
            </a:r>
            <a:endParaRPr lang="zh-CN" altLang="en-US" sz="3600" dirty="0"/>
          </a:p>
        </p:txBody>
      </p:sp>
      <p:pic>
        <p:nvPicPr>
          <p:cNvPr id="39938" name="Picture 2" descr="C:\Users\ACER\Documents\Tencent Files\1602837003\Image\C2C\([MQ9ZH9NDH4V5PJNY%_ULU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000240"/>
            <a:ext cx="5953125" cy="4162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当登陆进去时 用户可以修改密码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0962" name="Picture 2" descr="C:\Users\ACER\Documents\Tencent Files\1602837003\Image\C2C\0IXRUSMZ~6]K7RGK4C52NK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1214422"/>
            <a:ext cx="714375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当密码错误时</a:t>
            </a:r>
            <a:endParaRPr lang="zh-CN" altLang="en-US" dirty="0"/>
          </a:p>
        </p:txBody>
      </p:sp>
      <p:pic>
        <p:nvPicPr>
          <p:cNvPr id="41986" name="Picture 2" descr="C:\Users\ACER\Documents\Tencent Files\1602837003\Image\C2C\]83(0%4X2LJFCLJIA3LJITA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71670" y="185736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当密码和账号正确时</a:t>
            </a:r>
            <a:endParaRPr lang="zh-CN" altLang="en-US" dirty="0"/>
          </a:p>
        </p:txBody>
      </p:sp>
      <p:pic>
        <p:nvPicPr>
          <p:cNvPr id="43010" name="Picture 2" descr="C:\Users\ACER\Documents\Tencent Files\1602837003\Image\C2C\P}4D6}URS3AYF~7N~~XC43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1928802"/>
            <a:ext cx="4500562" cy="4143379"/>
          </a:xfrm>
          <a:prstGeom prst="rect">
            <a:avLst/>
          </a:prstGeom>
          <a:noFill/>
        </p:spPr>
      </p:pic>
      <p:pic>
        <p:nvPicPr>
          <p:cNvPr id="43012" name="Picture 4" descr="C:\Users\ACER\Documents\Tencent Files\1602837003\Image\C2C\0@$PNQ6FD3DS{MLD@T~N1P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214554"/>
            <a:ext cx="3286125" cy="2586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7758138" cy="571480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/>
              <a:t>修改密码的核心代码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public void </a:t>
            </a:r>
            <a:r>
              <a:rPr lang="en-US" dirty="0" err="1" smtClean="0"/>
              <a:t>actionPerformed</a:t>
            </a:r>
            <a:r>
              <a:rPr lang="en-US" dirty="0" smtClean="0"/>
              <a:t>(</a:t>
            </a:r>
            <a:r>
              <a:rPr lang="en-US" dirty="0" err="1" smtClean="0"/>
              <a:t>ActionEvent</a:t>
            </a:r>
            <a:r>
              <a:rPr lang="en-US" dirty="0" smtClean="0"/>
              <a:t> e) {</a:t>
            </a:r>
            <a:br>
              <a:rPr lang="en-US" dirty="0" smtClean="0"/>
            </a:br>
            <a:r>
              <a:rPr lang="en-US" dirty="0" smtClean="0"/>
              <a:t>// TODO Auto-generated method stub</a:t>
            </a:r>
            <a:br>
              <a:rPr lang="en-US" dirty="0" smtClean="0"/>
            </a:br>
            <a:r>
              <a:rPr lang="en-US" dirty="0" smtClean="0"/>
              <a:t>if (</a:t>
            </a:r>
            <a:r>
              <a:rPr lang="en-US" dirty="0" err="1" smtClean="0"/>
              <a:t>e.getSource</a:t>
            </a:r>
            <a:r>
              <a:rPr lang="en-US" dirty="0" smtClean="0"/>
              <a:t>()==accept) {</a:t>
            </a:r>
            <a:br>
              <a:rPr lang="en-US" dirty="0" smtClean="0"/>
            </a:br>
            <a:r>
              <a:rPr lang="en-US" dirty="0" smtClean="0"/>
              <a:t>String info[] = new </a:t>
            </a:r>
            <a:r>
              <a:rPr lang="en-US" dirty="0" err="1" smtClean="0"/>
              <a:t>FileOperate</a:t>
            </a:r>
            <a:r>
              <a:rPr lang="en-US" dirty="0" smtClean="0"/>
              <a:t>().</a:t>
            </a:r>
            <a:r>
              <a:rPr lang="en-US" dirty="0" err="1" smtClean="0"/>
              <a:t>FileRead</a:t>
            </a:r>
            <a:r>
              <a:rPr lang="en-US" dirty="0" smtClean="0"/>
              <a:t>();//info</a:t>
            </a:r>
            <a:r>
              <a:rPr lang="zh-CN" altLang="en-US" dirty="0" smtClean="0"/>
              <a:t>数组中每一行代表一个用户的信息</a:t>
            </a:r>
            <a:br>
              <a:rPr lang="zh-CN" altLang="en-US" dirty="0" smtClean="0"/>
            </a:br>
            <a:r>
              <a:rPr lang="en-US" dirty="0" smtClean="0"/>
              <a:t>String detail[];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=0;// </a:t>
            </a:r>
            <a:r>
              <a:rPr lang="en-US" dirty="0" err="1" smtClean="0"/>
              <a:t>i</a:t>
            </a:r>
            <a:r>
              <a:rPr lang="zh-CN" altLang="en-US" dirty="0" smtClean="0"/>
              <a:t>变量循环判断</a:t>
            </a:r>
            <a:br>
              <a:rPr lang="zh-CN" altLang="en-US" dirty="0" smtClean="0"/>
            </a:br>
            <a:r>
              <a:rPr lang="en-US" dirty="0" smtClean="0"/>
              <a:t>for 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info.length;i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  detail = info[</a:t>
            </a:r>
            <a:r>
              <a:rPr lang="en-US" dirty="0" err="1" smtClean="0"/>
              <a:t>i</a:t>
            </a:r>
            <a:r>
              <a:rPr lang="en-US" dirty="0" smtClean="0"/>
              <a:t>].split(",")  ;//</a:t>
            </a:r>
            <a:r>
              <a:rPr lang="zh-CN" altLang="en-US" dirty="0" smtClean="0"/>
              <a:t>通过逗号将各个信息分割放到数组中，</a:t>
            </a:r>
            <a:br>
              <a:rPr lang="zh-CN" altLang="en-US" dirty="0" smtClean="0"/>
            </a:br>
            <a:r>
              <a:rPr lang="en-US" dirty="0" smtClean="0"/>
              <a:t>if (detail[0].equals(</a:t>
            </a:r>
            <a:r>
              <a:rPr lang="en-US" dirty="0" err="1" smtClean="0"/>
              <a:t>tAccount.getText</a:t>
            </a:r>
            <a:r>
              <a:rPr lang="en-US" dirty="0" smtClean="0"/>
              <a:t>()))//</a:t>
            </a:r>
            <a:r>
              <a:rPr lang="zh-CN" altLang="en-US" dirty="0" smtClean="0"/>
              <a:t>用户名等于获取到的输入</a:t>
            </a:r>
            <a:br>
              <a:rPr lang="zh-CN" altLang="en-US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dirty="0" smtClean="0"/>
              <a:t>if(detail[1].equals(</a:t>
            </a:r>
            <a:r>
              <a:rPr lang="en-US" dirty="0" err="1" smtClean="0"/>
              <a:t>tOldPassword.getText</a:t>
            </a:r>
            <a:r>
              <a:rPr lang="en-US" dirty="0" smtClean="0"/>
              <a:t>())) {//</a:t>
            </a:r>
            <a:r>
              <a:rPr lang="zh-CN" altLang="en-US" dirty="0" smtClean="0"/>
              <a:t>密码等于获取到的输入</a:t>
            </a:r>
            <a:br>
              <a:rPr lang="zh-CN" altLang="en-US" dirty="0" smtClean="0"/>
            </a:br>
            <a:r>
              <a:rPr lang="en-US" dirty="0" smtClean="0"/>
              <a:t>String password = </a:t>
            </a:r>
            <a:r>
              <a:rPr lang="en-US" dirty="0" err="1" smtClean="0"/>
              <a:t>tOldPassword.getText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detail[1]=detail[1].replace(</a:t>
            </a:r>
            <a:r>
              <a:rPr lang="en-US" dirty="0" err="1" smtClean="0"/>
              <a:t>password,tnewPassword.getText</a:t>
            </a:r>
            <a:r>
              <a:rPr lang="en-US" dirty="0" smtClean="0"/>
              <a:t>());//</a:t>
            </a:r>
            <a:r>
              <a:rPr lang="zh-CN" altLang="en-US" dirty="0" smtClean="0"/>
              <a:t>将旧密码用新密码替代</a:t>
            </a:r>
            <a:br>
              <a:rPr lang="zh-CN" altLang="en-US" dirty="0" smtClean="0"/>
            </a:br>
            <a:r>
              <a:rPr lang="en-US" dirty="0" smtClean="0"/>
              <a:t>String </a:t>
            </a:r>
            <a:r>
              <a:rPr lang="en-US" dirty="0" err="1" smtClean="0"/>
              <a:t>newInformation</a:t>
            </a:r>
            <a:r>
              <a:rPr lang="en-US" dirty="0" smtClean="0"/>
              <a:t> =detail[0]+","+detail[1]+","+"\r\n";//</a:t>
            </a:r>
            <a:r>
              <a:rPr lang="zh-CN" altLang="en-US" dirty="0" smtClean="0"/>
              <a:t>将这些信息存到</a:t>
            </a:r>
            <a:r>
              <a:rPr lang="en-US" dirty="0" err="1" smtClean="0"/>
              <a:t>newInformation</a:t>
            </a:r>
            <a:r>
              <a:rPr lang="zh-CN" altLang="en-US" dirty="0" smtClean="0"/>
              <a:t>变量中</a:t>
            </a:r>
            <a:br>
              <a:rPr lang="zh-CN" altLang="en-US" dirty="0" smtClean="0"/>
            </a:br>
            <a:r>
              <a:rPr lang="en-US" dirty="0" smtClean="0"/>
              <a:t>try {</a:t>
            </a:r>
            <a:br>
              <a:rPr lang="en-US" dirty="0" smtClean="0"/>
            </a:br>
            <a:r>
              <a:rPr lang="en-US" dirty="0" smtClean="0"/>
              <a:t>new </a:t>
            </a:r>
            <a:r>
              <a:rPr lang="en-US" dirty="0" err="1" smtClean="0"/>
              <a:t>FileOperate</a:t>
            </a:r>
            <a:r>
              <a:rPr lang="en-US" dirty="0" smtClean="0"/>
              <a:t>().</a:t>
            </a:r>
            <a:r>
              <a:rPr lang="en-US" dirty="0" err="1" smtClean="0"/>
              <a:t>FileUpdate</a:t>
            </a:r>
            <a:r>
              <a:rPr lang="en-US" dirty="0" smtClean="0"/>
              <a:t>(</a:t>
            </a:r>
            <a:r>
              <a:rPr lang="en-US" dirty="0" err="1" smtClean="0"/>
              <a:t>newInformation</a:t>
            </a:r>
            <a:r>
              <a:rPr lang="en-US" dirty="0" smtClean="0"/>
              <a:t>);//</a:t>
            </a:r>
            <a:r>
              <a:rPr lang="zh-CN" altLang="en-US" dirty="0" smtClean="0"/>
              <a:t>调用文件操作类的文件更新</a:t>
            </a:r>
            <a:br>
              <a:rPr lang="zh-CN" altLang="en-US" dirty="0" smtClean="0"/>
            </a:br>
            <a:r>
              <a:rPr lang="en-US" dirty="0" err="1" smtClean="0"/>
              <a:t>JOptionPane.showMessageDialog</a:t>
            </a:r>
            <a:r>
              <a:rPr lang="en-US" dirty="0" smtClean="0"/>
              <a:t>(frame,"</a:t>
            </a:r>
            <a:r>
              <a:rPr lang="zh-CN" altLang="en-US" dirty="0" smtClean="0"/>
              <a:t>修改成功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altLang="zh-CN" dirty="0" smtClean="0"/>
              <a:t> </a:t>
            </a:r>
            <a:r>
              <a:rPr lang="en-US" dirty="0" err="1" smtClean="0"/>
              <a:t>frame.dispose</a:t>
            </a:r>
            <a:r>
              <a:rPr lang="en-US" dirty="0" smtClean="0"/>
              <a:t>();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} catch (</a:t>
            </a:r>
            <a:r>
              <a:rPr lang="en-US" dirty="0" err="1" smtClean="0"/>
              <a:t>IOException</a:t>
            </a:r>
            <a:r>
              <a:rPr lang="en-US" dirty="0" smtClean="0"/>
              <a:t> e1) {</a:t>
            </a:r>
            <a:br>
              <a:rPr lang="en-US" dirty="0" smtClean="0"/>
            </a:br>
            <a:r>
              <a:rPr lang="en-US" dirty="0" smtClean="0"/>
              <a:t>// TODO Auto-generated catch block</a:t>
            </a:r>
            <a:br>
              <a:rPr lang="en-US" dirty="0" smtClean="0"/>
            </a:br>
            <a:r>
              <a:rPr lang="en-US" dirty="0" smtClean="0"/>
              <a:t>e1.printStackTrace();</a:t>
            </a:r>
            <a:br>
              <a:rPr lang="en-US" dirty="0" smtClean="0"/>
            </a:br>
            <a:r>
              <a:rPr lang="en-US" dirty="0" smtClean="0"/>
              <a:t>} 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 {</a:t>
            </a:r>
            <a:br>
              <a:rPr lang="en-US" dirty="0" smtClean="0"/>
            </a:br>
            <a:r>
              <a:rPr lang="en-US" dirty="0" err="1" smtClean="0"/>
              <a:t>JOptionPane.showMessageDialog</a:t>
            </a:r>
            <a:r>
              <a:rPr lang="en-US" dirty="0" smtClean="0"/>
              <a:t>(frame, "</a:t>
            </a:r>
            <a:r>
              <a:rPr lang="zh-CN" altLang="en-US" dirty="0" smtClean="0"/>
              <a:t>密码错误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dirty="0" smtClean="0"/>
              <a:t>break;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音乐播放的核心代码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4034" name="Picture 2" descr="C:\Users\ACER\Documents\Tencent Files\1602837003\Image\C2C\7{N$](@_%]Y9LYQ`@XG{~%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26" y="642918"/>
            <a:ext cx="8786874" cy="242889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928662" y="3105835"/>
            <a:ext cx="5929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/>
              <a:t>             打开文件的核心代码</a:t>
            </a:r>
            <a:br>
              <a:rPr lang="zh-CN" altLang="en-US" sz="3600" dirty="0" smtClean="0"/>
            </a:br>
            <a:endParaRPr lang="zh-CN" altLang="en-US" sz="3600" dirty="0"/>
          </a:p>
        </p:txBody>
      </p:sp>
      <p:pic>
        <p:nvPicPr>
          <p:cNvPr id="44036" name="Picture 4" descr="C:\Users\ACER\Documents\Tencent Files\1602837003\Image\C2C\60L`O`1N%B%E0B}ZZTW%J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14752"/>
            <a:ext cx="8643966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播放按钮的功能实现</a:t>
            </a:r>
            <a:endParaRPr lang="zh-CN" altLang="en-US" dirty="0"/>
          </a:p>
        </p:txBody>
      </p:sp>
      <p:pic>
        <p:nvPicPr>
          <p:cNvPr id="47106" name="Picture 2" descr="C:\Users\ACER\Documents\Tencent Files\1602837003\Image\C2C\FB[@X3A5WZCQ7H83C2GT[`Y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9050" y="1928802"/>
            <a:ext cx="9163050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playFrame</a:t>
            </a:r>
            <a:r>
              <a:rPr lang="en-US" sz="1600" dirty="0" smtClean="0"/>
              <a:t>()</a:t>
            </a:r>
            <a:br>
              <a:rPr lang="en-US" sz="1600" dirty="0" smtClean="0"/>
            </a:br>
            <a:r>
              <a:rPr lang="en-US" sz="1600" dirty="0" smtClean="0"/>
              <a:t>{</a:t>
            </a:r>
            <a:br>
              <a:rPr lang="en-US" sz="1600" dirty="0" smtClean="0"/>
            </a:br>
            <a:r>
              <a:rPr lang="en-US" sz="1600" dirty="0" err="1" smtClean="0"/>
              <a:t>lab.setBounds</a:t>
            </a:r>
            <a:r>
              <a:rPr lang="en-US" sz="1600" dirty="0" smtClean="0"/>
              <a:t>(0, 0, 10, 10); // </a:t>
            </a:r>
            <a:r>
              <a:rPr lang="zh-CN" altLang="en-US" sz="1600" dirty="0" smtClean="0"/>
              <a:t>设置放有图片的</a:t>
            </a:r>
            <a:r>
              <a:rPr lang="en-US" sz="1600" dirty="0" smtClean="0"/>
              <a:t>label</a:t>
            </a:r>
            <a:r>
              <a:rPr lang="zh-CN" altLang="en-US" sz="1600" dirty="0" smtClean="0"/>
              <a:t>的位置</a:t>
            </a:r>
            <a:br>
              <a:rPr lang="zh-CN" altLang="en-US" sz="1600" dirty="0" smtClean="0"/>
            </a:br>
            <a:r>
              <a:rPr lang="en-US" sz="1600" dirty="0" err="1" smtClean="0"/>
              <a:t>frame.add</a:t>
            </a:r>
            <a:r>
              <a:rPr lang="en-US" sz="1600" dirty="0" smtClean="0"/>
              <a:t>(lab); </a:t>
            </a:r>
            <a:br>
              <a:rPr lang="en-US" sz="1600" dirty="0" smtClean="0"/>
            </a:br>
            <a:r>
              <a:rPr lang="en-US" sz="1600" dirty="0" smtClean="0"/>
              <a:t>//</a:t>
            </a:r>
            <a:r>
              <a:rPr lang="zh-CN" altLang="en-US" sz="1600" dirty="0" smtClean="0"/>
              <a:t>构造函数窗口类</a:t>
            </a:r>
            <a:br>
              <a:rPr lang="zh-CN" altLang="en-US" sz="1600" dirty="0" smtClean="0"/>
            </a:br>
            <a:r>
              <a:rPr lang="en-US" sz="1600" dirty="0" err="1" smtClean="0"/>
              <a:t>menu.add</a:t>
            </a:r>
            <a:r>
              <a:rPr lang="en-US" sz="1600" dirty="0" smtClean="0"/>
              <a:t>(item1);</a:t>
            </a:r>
            <a:br>
              <a:rPr lang="en-US" sz="1600" dirty="0" smtClean="0"/>
            </a:br>
            <a:r>
              <a:rPr lang="en-US" sz="1600" dirty="0" err="1" smtClean="0"/>
              <a:t>menu.add</a:t>
            </a:r>
            <a:r>
              <a:rPr lang="en-US" sz="1600" dirty="0" smtClean="0"/>
              <a:t>(item2);</a:t>
            </a:r>
            <a:br>
              <a:rPr lang="en-US" sz="1600" dirty="0" smtClean="0"/>
            </a:br>
            <a:r>
              <a:rPr lang="en-US" sz="1600" dirty="0" err="1" smtClean="0"/>
              <a:t>menu.add</a:t>
            </a:r>
            <a:r>
              <a:rPr lang="en-US" sz="1600" dirty="0" smtClean="0"/>
              <a:t>(item3);</a:t>
            </a:r>
            <a:br>
              <a:rPr lang="en-US" sz="1600" dirty="0" smtClean="0"/>
            </a:br>
            <a:r>
              <a:rPr lang="en-US" sz="1600" dirty="0" err="1" smtClean="0"/>
              <a:t>bar.add</a:t>
            </a:r>
            <a:r>
              <a:rPr lang="en-US" sz="1600" dirty="0" smtClean="0"/>
              <a:t>(menu);//</a:t>
            </a:r>
            <a:r>
              <a:rPr lang="zh-CN" altLang="en-US" sz="1600" dirty="0" smtClean="0"/>
              <a:t>菜单条</a:t>
            </a:r>
            <a:br>
              <a:rPr lang="zh-CN" altLang="en-US" sz="1600" dirty="0" smtClean="0"/>
            </a:br>
            <a:br>
              <a:rPr lang="zh-CN" altLang="en-US" sz="1600" dirty="0" smtClean="0"/>
            </a:br>
            <a:r>
              <a:rPr lang="en-US" sz="1600" dirty="0" err="1" smtClean="0"/>
              <a:t>frame.setJMenuBar</a:t>
            </a:r>
            <a:r>
              <a:rPr lang="en-US" sz="1600" dirty="0" smtClean="0"/>
              <a:t>(bar);</a:t>
            </a:r>
            <a:br>
              <a:rPr lang="en-US" sz="1600" dirty="0" smtClean="0"/>
            </a:br>
            <a:br>
              <a:rPr lang="en-US" sz="1600" dirty="0" smtClean="0"/>
            </a:br>
            <a:r>
              <a:rPr lang="en-US" sz="1600" dirty="0" err="1" smtClean="0"/>
              <a:t>frame.setVisible</a:t>
            </a:r>
            <a:r>
              <a:rPr lang="en-US" sz="1600" dirty="0" smtClean="0"/>
              <a:t>(true);</a:t>
            </a:r>
            <a:br>
              <a:rPr lang="en-US" sz="1600" dirty="0" smtClean="0"/>
            </a:br>
            <a:r>
              <a:rPr lang="en-US" sz="1600" dirty="0" err="1" smtClean="0"/>
              <a:t>frame.setResizable</a:t>
            </a:r>
            <a:r>
              <a:rPr lang="en-US" sz="1600" dirty="0" smtClean="0"/>
              <a:t>(false);</a:t>
            </a:r>
            <a:br>
              <a:rPr lang="en-US" sz="1600" dirty="0" smtClean="0"/>
            </a:br>
            <a:r>
              <a:rPr lang="en-US" sz="1600" dirty="0" err="1" smtClean="0"/>
              <a:t>frame.setSize</a:t>
            </a:r>
            <a:r>
              <a:rPr lang="en-US" sz="1600" dirty="0" smtClean="0"/>
              <a:t>(600, 400);</a:t>
            </a:r>
            <a:br>
              <a:rPr lang="en-US" sz="1600" dirty="0" smtClean="0"/>
            </a:br>
            <a:r>
              <a:rPr lang="en-US" sz="1600" dirty="0" err="1" smtClean="0"/>
              <a:t>frame.setDefaultCloseOperation</a:t>
            </a:r>
            <a:r>
              <a:rPr lang="en-US" sz="1600" dirty="0" smtClean="0"/>
              <a:t>(</a:t>
            </a:r>
            <a:r>
              <a:rPr lang="en-US" sz="1600" dirty="0" err="1" smtClean="0"/>
              <a:t>JFrame.EXIT_ON_CLOSE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err="1" smtClean="0"/>
              <a:t>frame.setLocationRelativeTo</a:t>
            </a:r>
            <a:r>
              <a:rPr lang="en-US" sz="1600" dirty="0" smtClean="0"/>
              <a:t>(null);</a:t>
            </a:r>
            <a:br>
              <a:rPr lang="en-US" sz="1600" dirty="0" smtClean="0"/>
            </a:br>
            <a:r>
              <a:rPr lang="en-US" sz="1600" dirty="0" err="1" smtClean="0"/>
              <a:t>ImageIcon</a:t>
            </a:r>
            <a:r>
              <a:rPr lang="en-US" sz="1600" dirty="0" smtClean="0"/>
              <a:t> icon=new </a:t>
            </a:r>
            <a:r>
              <a:rPr lang="en-US" sz="1600" dirty="0" err="1" smtClean="0"/>
              <a:t>ImageIcon</a:t>
            </a:r>
            <a:r>
              <a:rPr lang="en-US" sz="1600" dirty="0" smtClean="0"/>
              <a:t>("play.png");</a:t>
            </a:r>
            <a:br>
              <a:rPr lang="en-US" sz="1600" dirty="0" smtClean="0"/>
            </a:br>
            <a:r>
              <a:rPr lang="en-US" sz="1600" dirty="0" err="1" smtClean="0"/>
              <a:t>frame.setIconImage</a:t>
            </a:r>
            <a:r>
              <a:rPr lang="en-US" sz="1600" dirty="0" smtClean="0"/>
              <a:t>(</a:t>
            </a:r>
            <a:r>
              <a:rPr lang="en-US" sz="1600" dirty="0" err="1" smtClean="0"/>
              <a:t>icon.getImage</a:t>
            </a:r>
            <a:r>
              <a:rPr lang="en-US" sz="1600" dirty="0" smtClean="0"/>
              <a:t>());</a:t>
            </a:r>
            <a:br>
              <a:rPr lang="en-US" sz="1600" dirty="0" smtClean="0"/>
            </a:br>
            <a:br>
              <a:rPr lang="en-US" sz="1600" dirty="0" smtClean="0"/>
            </a:br>
            <a:r>
              <a:rPr lang="en-US" sz="1600" dirty="0" err="1" smtClean="0"/>
              <a:t>frame.setLayout</a:t>
            </a:r>
            <a:r>
              <a:rPr lang="en-US" sz="1600" dirty="0" smtClean="0"/>
              <a:t>(null);</a:t>
            </a:r>
            <a:br>
              <a:rPr lang="en-US" sz="1600" dirty="0" smtClean="0"/>
            </a:br>
            <a:br>
              <a:rPr lang="en-US" sz="1600" dirty="0" smtClean="0"/>
            </a:br>
            <a:br>
              <a:rPr lang="en-US" sz="1600" dirty="0" smtClean="0"/>
            </a:b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286000" y="428605"/>
            <a:ext cx="457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播放界面的布局代码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播放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playButton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playButton.setBounds</a:t>
            </a:r>
            <a:r>
              <a:rPr lang="en-US" dirty="0" smtClean="0"/>
              <a:t>(380, 287, 100, 50);</a:t>
            </a:r>
            <a:br>
              <a:rPr lang="en-US" dirty="0" smtClean="0"/>
            </a:br>
            <a:r>
              <a:rPr lang="en-US" dirty="0" err="1" smtClean="0"/>
              <a:t>playButton.addActionListener</a:t>
            </a:r>
            <a:r>
              <a:rPr lang="en-US" dirty="0" smtClean="0"/>
              <a:t>(this);</a:t>
            </a:r>
            <a:br>
              <a:rPr lang="en-US" dirty="0" smtClean="0"/>
            </a:br>
            <a:r>
              <a:rPr lang="en-US" dirty="0" err="1" smtClean="0"/>
              <a:t>playButton.setBackground</a:t>
            </a:r>
            <a:r>
              <a:rPr lang="en-US" dirty="0" smtClean="0"/>
              <a:t>(</a:t>
            </a:r>
            <a:r>
              <a:rPr lang="en-US" dirty="0" err="1" smtClean="0"/>
              <a:t>Color.LIGHT_GRAY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(slider);</a:t>
            </a:r>
            <a:br>
              <a:rPr lang="en-US" dirty="0" smtClean="0"/>
            </a:br>
            <a:r>
              <a:rPr lang="en-US" dirty="0" err="1" smtClean="0"/>
              <a:t>slider.setBounds</a:t>
            </a:r>
            <a:r>
              <a:rPr lang="en-US" dirty="0" smtClean="0"/>
              <a:t>(320, 245, 200, 20);</a:t>
            </a:r>
            <a:br>
              <a:rPr lang="en-US" dirty="0" smtClean="0"/>
            </a:br>
            <a:r>
              <a:rPr lang="en-US" dirty="0" err="1" smtClean="0"/>
              <a:t>slider.setBackground</a:t>
            </a:r>
            <a:r>
              <a:rPr lang="en-US" dirty="0" smtClean="0"/>
              <a:t>(</a:t>
            </a:r>
            <a:r>
              <a:rPr lang="en-US" dirty="0" err="1" smtClean="0"/>
              <a:t>Color.getHSBColor</a:t>
            </a:r>
            <a:r>
              <a:rPr lang="en-US" dirty="0" smtClean="0"/>
              <a:t>(255, 200, 90));</a:t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zh-CN" altLang="en-US" dirty="0" smtClean="0"/>
              <a:t>上一首</a:t>
            </a:r>
            <a:br>
              <a:rPr lang="zh-CN" alt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previosButton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previosButton.setBounds</a:t>
            </a:r>
            <a:r>
              <a:rPr lang="en-US" dirty="0" smtClean="0"/>
              <a:t>(281, 287, 100, 50);</a:t>
            </a:r>
            <a:br>
              <a:rPr lang="en-US" dirty="0" smtClean="0"/>
            </a:br>
            <a:r>
              <a:rPr lang="en-US" dirty="0" err="1" smtClean="0"/>
              <a:t>previosButton.addActionListener</a:t>
            </a:r>
            <a:r>
              <a:rPr lang="en-US" dirty="0" smtClean="0"/>
              <a:t>(this);</a:t>
            </a:r>
            <a:br>
              <a:rPr lang="en-US" dirty="0" smtClean="0"/>
            </a:br>
            <a:r>
              <a:rPr lang="en-US" dirty="0" err="1" smtClean="0"/>
              <a:t>previosButton.setBackground</a:t>
            </a:r>
            <a:r>
              <a:rPr lang="en-US" dirty="0" smtClean="0"/>
              <a:t>(</a:t>
            </a:r>
            <a:r>
              <a:rPr lang="en-US" dirty="0" err="1" smtClean="0"/>
              <a:t>Color.LIGHT_GRAY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zh-CN" altLang="en-US" dirty="0" smtClean="0"/>
              <a:t>上一首</a:t>
            </a:r>
            <a:br>
              <a:rPr lang="zh-CN" alt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nextButton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nextButton.setBounds</a:t>
            </a:r>
            <a:r>
              <a:rPr lang="en-US" dirty="0" smtClean="0"/>
              <a:t>(474, 287, 100, 50);</a:t>
            </a:r>
            <a:br>
              <a:rPr lang="en-US" dirty="0" smtClean="0"/>
            </a:br>
            <a:r>
              <a:rPr lang="en-US" dirty="0" err="1" smtClean="0"/>
              <a:t>nextButton.addActionListener</a:t>
            </a:r>
            <a:r>
              <a:rPr lang="en-US" dirty="0" smtClean="0"/>
              <a:t>(this);</a:t>
            </a:r>
            <a:br>
              <a:rPr lang="en-US" dirty="0" smtClean="0"/>
            </a:br>
            <a:r>
              <a:rPr lang="en-US" dirty="0" err="1" smtClean="0"/>
              <a:t>nextButton.setBackground</a:t>
            </a:r>
            <a:r>
              <a:rPr lang="en-US" dirty="0" smtClean="0"/>
              <a:t>(</a:t>
            </a:r>
            <a:r>
              <a:rPr lang="en-US" dirty="0" err="1" smtClean="0"/>
              <a:t>Color.LIGHT_GRAY</a:t>
            </a:r>
            <a:r>
              <a:rPr lang="en-US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下拉菜单</a:t>
            </a:r>
            <a:br>
              <a:rPr lang="zh-CN" altLang="en-US" dirty="0" smtClean="0"/>
            </a:br>
            <a:r>
              <a:rPr lang="en-US" dirty="0" err="1" smtClean="0"/>
              <a:t>cmb.addItem</a:t>
            </a:r>
            <a:r>
              <a:rPr lang="en-US" dirty="0" smtClean="0"/>
              <a:t>("</a:t>
            </a:r>
            <a:r>
              <a:rPr lang="zh-CN" altLang="en-US" dirty="0" smtClean="0"/>
              <a:t>顺序播放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cmb.addItem</a:t>
            </a:r>
            <a:r>
              <a:rPr lang="en-US" dirty="0" smtClean="0"/>
              <a:t>("</a:t>
            </a:r>
            <a:r>
              <a:rPr lang="zh-CN" altLang="en-US" dirty="0" smtClean="0"/>
              <a:t>循环播放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cmb.addItem</a:t>
            </a:r>
            <a:r>
              <a:rPr lang="en-US" dirty="0" smtClean="0"/>
              <a:t>("</a:t>
            </a:r>
            <a:r>
              <a:rPr lang="zh-CN" altLang="en-US" dirty="0" smtClean="0"/>
              <a:t>单曲播放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cmb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cmb.setBounds</a:t>
            </a:r>
            <a:r>
              <a:rPr lang="en-US" dirty="0" smtClean="0"/>
              <a:t>(130, 287, 75,50);</a:t>
            </a:r>
            <a:br>
              <a:rPr 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playStation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playStation.setBounds</a:t>
            </a:r>
            <a:r>
              <a:rPr lang="en-US" dirty="0" smtClean="0"/>
              <a:t>(30, 287, 100, 50);</a:t>
            </a:r>
            <a:br>
              <a:rPr 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playStation</a:t>
            </a:r>
            <a:r>
              <a:rPr lang="en-US" dirty="0" smtClean="0"/>
              <a:t>, 0); // </a:t>
            </a:r>
            <a:r>
              <a:rPr lang="en-US" dirty="0" err="1" smtClean="0"/>
              <a:t>jthis</a:t>
            </a:r>
            <a:r>
              <a:rPr lang="zh-CN" altLang="en-US" dirty="0" smtClean="0"/>
              <a:t>本身是窗体，不能放置任何组件，用</a:t>
            </a:r>
            <a:r>
              <a:rPr lang="en-US" dirty="0" err="1" smtClean="0"/>
              <a:t>getContentPane</a:t>
            </a:r>
            <a:r>
              <a:rPr lang="en-US" dirty="0" smtClean="0"/>
              <a:t>()</a:t>
            </a:r>
            <a:r>
              <a:rPr lang="zh-CN" altLang="en-US" dirty="0" smtClean="0"/>
              <a:t>方法得到</a:t>
            </a:r>
            <a:r>
              <a:rPr lang="en-US" dirty="0" smtClean="0"/>
              <a:t>this</a:t>
            </a:r>
            <a:r>
              <a:rPr lang="zh-CN" altLang="en-US" dirty="0" smtClean="0"/>
              <a:t>的默认内容面板，将</a:t>
            </a:r>
            <a:r>
              <a:rPr lang="en-US" dirty="0" smtClean="0"/>
              <a:t>lab</a:t>
            </a:r>
            <a:r>
              <a:rPr lang="zh-CN" altLang="en-US" dirty="0" smtClean="0"/>
              <a:t>放入其中，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表示放入面板的下层</a:t>
            </a:r>
            <a:endParaRPr lang="en-US" altLang="zh-CN" dirty="0" smtClean="0"/>
          </a:p>
          <a:p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scrollPane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scrollPane.setBounds</a:t>
            </a:r>
            <a:r>
              <a:rPr lang="en-US" dirty="0" smtClean="0"/>
              <a:t>(10, 75, 260 , 50); 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  <a:endParaRPr lang="zh-CN" altLang="en-US" dirty="0"/>
          </a:p>
        </p:txBody>
      </p:sp>
      <p:pic>
        <p:nvPicPr>
          <p:cNvPr id="1026" name="Picture 2" descr="C:\Users\ACER\Documents\Tencent Files\1602837003\Image\C2C\4[VH$W~UVG0T5KUY))}CA0B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14" y="1857364"/>
            <a:ext cx="6643734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String </a:t>
            </a:r>
            <a:r>
              <a:rPr lang="en-US" dirty="0" err="1" smtClean="0"/>
              <a:t>listName</a:t>
            </a:r>
            <a:r>
              <a:rPr lang="en-US" dirty="0" smtClean="0"/>
              <a:t> = null;</a:t>
            </a:r>
            <a:br>
              <a:rPr lang="en-US" dirty="0" smtClean="0"/>
            </a:br>
            <a:r>
              <a:rPr lang="en-US" dirty="0" err="1" smtClean="0"/>
              <a:t>listModel.addElement</a:t>
            </a:r>
            <a:r>
              <a:rPr lang="en-US" dirty="0" smtClean="0"/>
              <a:t>(</a:t>
            </a:r>
            <a:r>
              <a:rPr lang="en-US" dirty="0" err="1" smtClean="0"/>
              <a:t>listName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listBox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listBox.setBounds</a:t>
            </a:r>
            <a:r>
              <a:rPr lang="en-US" dirty="0" smtClean="0"/>
              <a:t>(285,10, 280, 220);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jTextField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jTextField.setText</a:t>
            </a:r>
            <a:r>
              <a:rPr lang="en-US" dirty="0" smtClean="0"/>
              <a:t>("</a:t>
            </a:r>
            <a:r>
              <a:rPr lang="zh-CN" altLang="en-US" dirty="0" smtClean="0"/>
              <a:t>欢迎使用小吉他播放器</a:t>
            </a:r>
            <a:r>
              <a:rPr lang="en-US" altLang="zh-CN" dirty="0" smtClean="0"/>
              <a:t>!");</a:t>
            </a:r>
            <a:br>
              <a:rPr lang="en-US" altLang="zh-CN" dirty="0" smtClean="0"/>
            </a:br>
            <a:r>
              <a:rPr lang="en-US" dirty="0" err="1" smtClean="0"/>
              <a:t>scrollPane.setFont</a:t>
            </a:r>
            <a:r>
              <a:rPr lang="en-US" dirty="0" smtClean="0"/>
              <a:t>(new Font("</a:t>
            </a:r>
            <a:r>
              <a:rPr lang="zh-CN" altLang="en-US" dirty="0" smtClean="0"/>
              <a:t>宋体</a:t>
            </a:r>
            <a:r>
              <a:rPr lang="en-US" altLang="zh-CN" dirty="0" smtClean="0"/>
              <a:t>", </a:t>
            </a:r>
            <a:r>
              <a:rPr lang="en-US" dirty="0" err="1" smtClean="0"/>
              <a:t>Font.PLAIN</a:t>
            </a:r>
            <a:r>
              <a:rPr lang="en-US" dirty="0" smtClean="0"/>
              <a:t>, 8));</a:t>
            </a:r>
            <a:br>
              <a:rPr lang="en-US" dirty="0" smtClean="0"/>
            </a:br>
            <a:r>
              <a:rPr lang="en-US" dirty="0" err="1" smtClean="0"/>
              <a:t>scrollPane.setViewportView</a:t>
            </a:r>
            <a:r>
              <a:rPr lang="en-US" dirty="0" smtClean="0"/>
              <a:t>(</a:t>
            </a:r>
            <a:r>
              <a:rPr lang="en-US" dirty="0" err="1" smtClean="0"/>
              <a:t>jTextField</a:t>
            </a:r>
            <a:r>
              <a:rPr lang="en-US" dirty="0" smtClean="0"/>
              <a:t>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openFile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openFile.setBounds</a:t>
            </a:r>
            <a:r>
              <a:rPr lang="en-US" dirty="0" smtClean="0"/>
              <a:t>(75, 150, 120, 30);</a:t>
            </a:r>
            <a:br>
              <a:rPr lang="en-US" dirty="0" smtClean="0"/>
            </a:br>
            <a:r>
              <a:rPr lang="en-US" dirty="0" err="1" smtClean="0"/>
              <a:t>openFile.setBackground</a:t>
            </a:r>
            <a:r>
              <a:rPr lang="en-US" dirty="0" smtClean="0"/>
              <a:t>(</a:t>
            </a:r>
            <a:r>
              <a:rPr lang="en-US" dirty="0" err="1" smtClean="0"/>
              <a:t>Color.WHITE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cp.add</a:t>
            </a:r>
            <a:r>
              <a:rPr lang="en-US" dirty="0" smtClean="0"/>
              <a:t>(</a:t>
            </a:r>
            <a:r>
              <a:rPr lang="en-US" dirty="0" err="1" smtClean="0"/>
              <a:t>scanFile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scanFile.setBounds</a:t>
            </a:r>
            <a:r>
              <a:rPr lang="en-US" dirty="0" smtClean="0"/>
              <a:t>(75, 210, 120, 30);</a:t>
            </a:r>
            <a:br>
              <a:rPr lang="en-US" dirty="0" smtClean="0"/>
            </a:br>
            <a:r>
              <a:rPr lang="en-US" dirty="0" err="1" smtClean="0"/>
              <a:t>scanFile.setBackground</a:t>
            </a:r>
            <a:r>
              <a:rPr lang="en-US" dirty="0" smtClean="0"/>
              <a:t>(</a:t>
            </a:r>
            <a:r>
              <a:rPr lang="en-US" dirty="0" err="1" smtClean="0"/>
              <a:t>Color.WHITE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en-US" dirty="0" err="1" smtClean="0"/>
              <a:t>cp.add</a:t>
            </a:r>
            <a:r>
              <a:rPr lang="en-US" dirty="0" smtClean="0"/>
              <a:t>(stop);</a:t>
            </a:r>
            <a:br>
              <a:rPr lang="en-US" dirty="0" smtClean="0"/>
            </a:br>
            <a:r>
              <a:rPr lang="en-US" dirty="0" err="1" smtClean="0"/>
              <a:t>stop.setBounds</a:t>
            </a:r>
            <a:r>
              <a:rPr lang="en-US" dirty="0" smtClean="0"/>
              <a:t>(525, 235, 44, 44);</a:t>
            </a:r>
            <a:br>
              <a:rPr lang="en-US" dirty="0" smtClean="0"/>
            </a:br>
            <a:r>
              <a:rPr lang="en-US" dirty="0" err="1" smtClean="0"/>
              <a:t>stop.setBackground</a:t>
            </a:r>
            <a:r>
              <a:rPr lang="en-US" dirty="0" smtClean="0"/>
              <a:t>(</a:t>
            </a:r>
            <a:r>
              <a:rPr lang="en-US" dirty="0" err="1" smtClean="0"/>
              <a:t>Color.white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stop.addActionListener</a:t>
            </a:r>
            <a:r>
              <a:rPr lang="en-US" dirty="0" smtClean="0"/>
              <a:t>(this);</a:t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zh-CN" altLang="en-US" dirty="0" smtClean="0"/>
              <a:t>绑定监听器</a:t>
            </a:r>
            <a:br>
              <a:rPr lang="zh-CN" altLang="en-US" dirty="0" smtClean="0"/>
            </a:br>
            <a:r>
              <a:rPr lang="en-US" dirty="0" smtClean="0"/>
              <a:t>item1.addActionListener(this);</a:t>
            </a:r>
            <a:br>
              <a:rPr lang="en-US" dirty="0" smtClean="0"/>
            </a:br>
            <a:r>
              <a:rPr lang="en-US" dirty="0" smtClean="0"/>
              <a:t>item2.addActionListener(this);</a:t>
            </a:r>
            <a:br>
              <a:rPr lang="en-US" dirty="0" smtClean="0"/>
            </a:br>
            <a:r>
              <a:rPr lang="en-US" dirty="0" smtClean="0"/>
              <a:t>item3.addActionListener(this);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openFile.addActionListener</a:t>
            </a:r>
            <a:r>
              <a:rPr lang="en-US" dirty="0" smtClean="0"/>
              <a:t>(this);</a:t>
            </a:r>
            <a:br>
              <a:rPr lang="en-US" dirty="0" smtClean="0"/>
            </a:br>
            <a:r>
              <a:rPr lang="en-US" dirty="0" err="1" smtClean="0"/>
              <a:t>scanFile.addActionListener</a:t>
            </a:r>
            <a:r>
              <a:rPr lang="en-US" dirty="0" smtClean="0"/>
              <a:t>(this);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播放界面用到的组件</a:t>
            </a:r>
            <a:br>
              <a:rPr lang="zh-CN" altLang="en-US" sz="3600" dirty="0" smtClean="0"/>
            </a:br>
            <a:r>
              <a:rPr lang="zh-CN" altLang="en-US" sz="3600" dirty="0" smtClean="0"/>
              <a:t>        播放界面用到的组件声明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private Player p;</a:t>
            </a:r>
            <a:br>
              <a:rPr lang="en-US" dirty="0" smtClean="0"/>
            </a:br>
            <a:r>
              <a:rPr lang="en-US" dirty="0" err="1" smtClean="0"/>
              <a:t>JFrame</a:t>
            </a:r>
            <a:r>
              <a:rPr lang="en-US" dirty="0" smtClean="0"/>
              <a:t> frame = new </a:t>
            </a:r>
            <a:r>
              <a:rPr lang="en-US" dirty="0" err="1" smtClean="0"/>
              <a:t>JFrame</a:t>
            </a:r>
            <a:r>
              <a:rPr lang="en-US" dirty="0" smtClean="0"/>
              <a:t>("</a:t>
            </a:r>
            <a:r>
              <a:rPr lang="zh-CN" altLang="en-US" dirty="0" smtClean="0"/>
              <a:t>小吉他播放器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JButton</a:t>
            </a:r>
            <a:r>
              <a:rPr lang="en-US" dirty="0" smtClean="0"/>
              <a:t> </a:t>
            </a:r>
            <a:r>
              <a:rPr lang="en-US" dirty="0" err="1" smtClean="0"/>
              <a:t>playButton</a:t>
            </a:r>
            <a:r>
              <a:rPr lang="en-US" dirty="0" smtClean="0"/>
              <a:t> = new </a:t>
            </a:r>
            <a:r>
              <a:rPr lang="en-US" dirty="0" err="1" smtClean="0"/>
              <a:t>JButton</a:t>
            </a:r>
            <a:r>
              <a:rPr lang="en-US" dirty="0" smtClean="0"/>
              <a:t>("</a:t>
            </a:r>
            <a:r>
              <a:rPr lang="zh-CN" altLang="en-US" dirty="0" smtClean="0"/>
              <a:t>播  放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JButton</a:t>
            </a:r>
            <a:r>
              <a:rPr lang="en-US" dirty="0" smtClean="0"/>
              <a:t> </a:t>
            </a:r>
            <a:r>
              <a:rPr lang="en-US" dirty="0" err="1" smtClean="0"/>
              <a:t>previosButton</a:t>
            </a:r>
            <a:r>
              <a:rPr lang="en-US" dirty="0" smtClean="0"/>
              <a:t> = new </a:t>
            </a:r>
            <a:r>
              <a:rPr lang="en-US" dirty="0" err="1" smtClean="0"/>
              <a:t>JButton</a:t>
            </a:r>
            <a:r>
              <a:rPr lang="en-US" dirty="0" smtClean="0"/>
              <a:t>(" </a:t>
            </a:r>
            <a:r>
              <a:rPr lang="zh-CN" altLang="en-US" dirty="0" smtClean="0"/>
              <a:t>上一首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JButton</a:t>
            </a:r>
            <a:r>
              <a:rPr lang="en-US" dirty="0" smtClean="0"/>
              <a:t> </a:t>
            </a:r>
            <a:r>
              <a:rPr lang="en-US" dirty="0" err="1" smtClean="0"/>
              <a:t>nextButton</a:t>
            </a:r>
            <a:r>
              <a:rPr lang="en-US" dirty="0" smtClean="0"/>
              <a:t> = new </a:t>
            </a:r>
            <a:r>
              <a:rPr lang="en-US" dirty="0" err="1" smtClean="0"/>
              <a:t>JButton</a:t>
            </a:r>
            <a:r>
              <a:rPr lang="en-US" dirty="0" smtClean="0"/>
              <a:t>("</a:t>
            </a:r>
            <a:r>
              <a:rPr lang="zh-CN" altLang="en-US" dirty="0" smtClean="0"/>
              <a:t>下一首 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smtClean="0"/>
              <a:t>Icon image = new </a:t>
            </a:r>
            <a:r>
              <a:rPr lang="en-US" dirty="0" err="1" smtClean="0"/>
              <a:t>ImageIcon</a:t>
            </a:r>
            <a:r>
              <a:rPr lang="en-US" dirty="0" smtClean="0"/>
              <a:t>("</a:t>
            </a:r>
            <a:r>
              <a:rPr lang="en-US" dirty="0" err="1" smtClean="0"/>
              <a:t>timg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err="1" smtClean="0"/>
              <a:t>JPasswordField</a:t>
            </a:r>
            <a:r>
              <a:rPr lang="en-US" dirty="0" smtClean="0"/>
              <a:t> </a:t>
            </a:r>
            <a:r>
              <a:rPr lang="en-US" dirty="0" err="1" smtClean="0"/>
              <a:t>pPassword</a:t>
            </a:r>
            <a:r>
              <a:rPr lang="en-US" dirty="0" smtClean="0"/>
              <a:t> = new </a:t>
            </a:r>
            <a:r>
              <a:rPr lang="en-US" dirty="0" err="1" smtClean="0"/>
              <a:t>JPasswordField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JSlider</a:t>
            </a:r>
            <a:r>
              <a:rPr lang="en-US" dirty="0" smtClean="0"/>
              <a:t> </a:t>
            </a:r>
            <a:r>
              <a:rPr lang="en-US" dirty="0" err="1" smtClean="0"/>
              <a:t>jtimer</a:t>
            </a:r>
            <a:r>
              <a:rPr lang="en-US" dirty="0" smtClean="0"/>
              <a:t> = new </a:t>
            </a:r>
            <a:r>
              <a:rPr lang="en-US" dirty="0" err="1" smtClean="0"/>
              <a:t>JSlider</a:t>
            </a:r>
            <a:r>
              <a:rPr lang="en-US" dirty="0" smtClean="0"/>
              <a:t>();//</a:t>
            </a:r>
            <a:r>
              <a:rPr lang="zh-CN" altLang="en-US" dirty="0" smtClean="0"/>
              <a:t>播放进度条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dirty="0" smtClean="0"/>
              <a:t>Container cp = </a:t>
            </a:r>
            <a:r>
              <a:rPr lang="en-US" dirty="0" err="1" smtClean="0"/>
              <a:t>frame.getContentPane</a:t>
            </a:r>
            <a:r>
              <a:rPr lang="en-US" dirty="0" smtClean="0"/>
              <a:t>();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JLabel</a:t>
            </a:r>
            <a:r>
              <a:rPr lang="en-US" dirty="0" smtClean="0"/>
              <a:t> </a:t>
            </a:r>
            <a:r>
              <a:rPr lang="en-US" dirty="0" err="1" smtClean="0"/>
              <a:t>playStation</a:t>
            </a:r>
            <a:r>
              <a:rPr lang="en-US" dirty="0" smtClean="0"/>
              <a:t> = new </a:t>
            </a:r>
            <a:r>
              <a:rPr lang="en-US" dirty="0" err="1" smtClean="0"/>
              <a:t>JLabel</a:t>
            </a:r>
            <a:r>
              <a:rPr lang="en-US" dirty="0" smtClean="0"/>
              <a:t>("</a:t>
            </a:r>
            <a:r>
              <a:rPr lang="zh-CN" altLang="en-US" dirty="0" smtClean="0"/>
              <a:t>播放方式：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dirty="0" err="1" smtClean="0"/>
              <a:t>JComboBox</a:t>
            </a:r>
            <a:r>
              <a:rPr lang="en-US" dirty="0" smtClean="0"/>
              <a:t>&lt;String&gt; </a:t>
            </a:r>
            <a:r>
              <a:rPr lang="en-US" dirty="0" err="1" smtClean="0"/>
              <a:t>cmb</a:t>
            </a:r>
            <a:r>
              <a:rPr lang="en-US" dirty="0" smtClean="0"/>
              <a:t> = new </a:t>
            </a:r>
            <a:r>
              <a:rPr lang="en-US" dirty="0" err="1" smtClean="0"/>
              <a:t>JComboBox</a:t>
            </a:r>
            <a:r>
              <a:rPr lang="en-US" dirty="0" smtClean="0"/>
              <a:t>&lt;String&gt;();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JSlider</a:t>
            </a:r>
            <a:r>
              <a:rPr lang="en-US" dirty="0" smtClean="0"/>
              <a:t> slider = new </a:t>
            </a:r>
            <a:r>
              <a:rPr lang="en-US" dirty="0" err="1" smtClean="0"/>
              <a:t>JSlider</a:t>
            </a:r>
            <a:r>
              <a:rPr lang="en-US" dirty="0" smtClean="0"/>
              <a:t>();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JButton</a:t>
            </a:r>
            <a:r>
              <a:rPr lang="en-US" dirty="0" smtClean="0"/>
              <a:t> </a:t>
            </a:r>
            <a:r>
              <a:rPr lang="en-US" dirty="0" err="1" smtClean="0"/>
              <a:t>openFile</a:t>
            </a:r>
            <a:r>
              <a:rPr lang="en-US" dirty="0" smtClean="0"/>
              <a:t> = new </a:t>
            </a:r>
            <a:r>
              <a:rPr lang="en-US" dirty="0" err="1" smtClean="0"/>
              <a:t>JButton</a:t>
            </a:r>
            <a:r>
              <a:rPr lang="en-US" dirty="0" smtClean="0"/>
              <a:t>("</a:t>
            </a:r>
            <a:r>
              <a:rPr lang="zh-CN" altLang="en-US" dirty="0" smtClean="0"/>
              <a:t>打开音乐文件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JButton</a:t>
            </a:r>
            <a:r>
              <a:rPr lang="en-US" dirty="0" smtClean="0"/>
              <a:t> </a:t>
            </a:r>
            <a:r>
              <a:rPr lang="en-US" dirty="0" err="1" smtClean="0"/>
              <a:t>scanFile</a:t>
            </a:r>
            <a:r>
              <a:rPr lang="en-US" dirty="0" smtClean="0"/>
              <a:t> = new </a:t>
            </a:r>
            <a:r>
              <a:rPr lang="en-US" dirty="0" err="1" smtClean="0"/>
              <a:t>JButton</a:t>
            </a:r>
            <a:r>
              <a:rPr lang="en-US" dirty="0" smtClean="0"/>
              <a:t>("</a:t>
            </a:r>
            <a:r>
              <a:rPr lang="zh-CN" altLang="en-US" dirty="0" smtClean="0"/>
              <a:t>添加音乐文件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dirty="0" err="1" smtClean="0"/>
              <a:t>JScrollPane</a:t>
            </a:r>
            <a:r>
              <a:rPr lang="en-US" dirty="0" smtClean="0"/>
              <a:t> </a:t>
            </a:r>
            <a:r>
              <a:rPr lang="en-US" dirty="0" err="1" smtClean="0"/>
              <a:t>scrollPane</a:t>
            </a:r>
            <a:r>
              <a:rPr lang="en-US" dirty="0" smtClean="0"/>
              <a:t> = new </a:t>
            </a:r>
            <a:r>
              <a:rPr lang="en-US" dirty="0" err="1" smtClean="0"/>
              <a:t>JScrollPane</a:t>
            </a:r>
            <a:r>
              <a:rPr lang="en-US" dirty="0" smtClean="0"/>
              <a:t>();//</a:t>
            </a:r>
            <a:r>
              <a:rPr lang="zh-CN" altLang="en-US" dirty="0" smtClean="0"/>
              <a:t>容器，框</a:t>
            </a:r>
            <a:br>
              <a:rPr lang="zh-CN" altLang="en-US" dirty="0" smtClean="0"/>
            </a:br>
            <a:r>
              <a:rPr lang="en-US" dirty="0" err="1" smtClean="0"/>
              <a:t>JTextField</a:t>
            </a:r>
            <a:r>
              <a:rPr lang="en-US" dirty="0" smtClean="0"/>
              <a:t> </a:t>
            </a:r>
            <a:r>
              <a:rPr lang="en-US" dirty="0" err="1" smtClean="0"/>
              <a:t>jTextField</a:t>
            </a:r>
            <a:r>
              <a:rPr lang="en-US" dirty="0" smtClean="0"/>
              <a:t> = new </a:t>
            </a:r>
            <a:r>
              <a:rPr lang="en-US" dirty="0" err="1" smtClean="0"/>
              <a:t>JTextField</a:t>
            </a:r>
            <a:r>
              <a:rPr lang="en-US" dirty="0" smtClean="0"/>
              <a:t>();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DefaultListModel</a:t>
            </a:r>
            <a:r>
              <a:rPr lang="en-US" dirty="0" smtClean="0"/>
              <a:t>&lt;String&gt; </a:t>
            </a:r>
            <a:r>
              <a:rPr lang="en-US" dirty="0" err="1" smtClean="0"/>
              <a:t>listModel</a:t>
            </a:r>
            <a:r>
              <a:rPr lang="en-US" dirty="0" smtClean="0"/>
              <a:t> = new </a:t>
            </a:r>
            <a:r>
              <a:rPr lang="en-US" dirty="0" err="1" smtClean="0"/>
              <a:t>DefaultListModel</a:t>
            </a:r>
            <a:r>
              <a:rPr lang="en-US" dirty="0" smtClean="0"/>
              <a:t>&lt;String&gt;();</a:t>
            </a:r>
            <a:br>
              <a:rPr lang="en-US" dirty="0" smtClean="0"/>
            </a:br>
            <a:r>
              <a:rPr lang="en-US" dirty="0" err="1" smtClean="0"/>
              <a:t>JList</a:t>
            </a:r>
            <a:r>
              <a:rPr lang="en-US" dirty="0" smtClean="0"/>
              <a:t>&lt;String&gt; </a:t>
            </a:r>
            <a:r>
              <a:rPr lang="en-US" dirty="0" err="1" smtClean="0"/>
              <a:t>listBox</a:t>
            </a:r>
            <a:r>
              <a:rPr lang="en-US" dirty="0" smtClean="0"/>
              <a:t> = new </a:t>
            </a:r>
            <a:r>
              <a:rPr lang="en-US" dirty="0" err="1" smtClean="0"/>
              <a:t>JList</a:t>
            </a:r>
            <a:r>
              <a:rPr lang="en-US" dirty="0" smtClean="0"/>
              <a:t>&lt;String&gt;(</a:t>
            </a:r>
            <a:r>
              <a:rPr lang="en-US" dirty="0" err="1" smtClean="0"/>
              <a:t>listModel</a:t>
            </a:r>
            <a:r>
              <a:rPr lang="en-US" dirty="0" smtClean="0"/>
              <a:t>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JMenuBar</a:t>
            </a:r>
            <a:r>
              <a:rPr lang="en-US" dirty="0" smtClean="0"/>
              <a:t> bar = new </a:t>
            </a:r>
            <a:r>
              <a:rPr lang="en-US" dirty="0" err="1" smtClean="0"/>
              <a:t>JMenuBar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JMenu</a:t>
            </a:r>
            <a:r>
              <a:rPr lang="en-US" dirty="0" smtClean="0"/>
              <a:t> menu = new </a:t>
            </a:r>
            <a:r>
              <a:rPr lang="en-US" dirty="0" err="1" smtClean="0"/>
              <a:t>JMenu</a:t>
            </a:r>
            <a:r>
              <a:rPr lang="en-US" dirty="0" smtClean="0"/>
              <a:t>("</a:t>
            </a:r>
            <a:r>
              <a:rPr lang="zh-CN" altLang="en-US" dirty="0" smtClean="0"/>
              <a:t>个人中心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JMenuItem</a:t>
            </a:r>
            <a:r>
              <a:rPr lang="en-US" dirty="0" smtClean="0"/>
              <a:t> item1 = new </a:t>
            </a:r>
            <a:r>
              <a:rPr lang="en-US" dirty="0" err="1" smtClean="0"/>
              <a:t>JMenuItem</a:t>
            </a:r>
            <a:r>
              <a:rPr lang="en-US" dirty="0" smtClean="0"/>
              <a:t>("</a:t>
            </a:r>
            <a:r>
              <a:rPr lang="zh-CN" altLang="en-US" dirty="0" smtClean="0"/>
              <a:t>切换账号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JMenuItem</a:t>
            </a:r>
            <a:r>
              <a:rPr lang="en-US" dirty="0" smtClean="0"/>
              <a:t> item2 = new </a:t>
            </a:r>
            <a:r>
              <a:rPr lang="en-US" dirty="0" err="1" smtClean="0"/>
              <a:t>JMenuItem</a:t>
            </a:r>
            <a:r>
              <a:rPr lang="en-US" dirty="0" smtClean="0"/>
              <a:t>("</a:t>
            </a:r>
            <a:r>
              <a:rPr lang="zh-CN" altLang="en-US" dirty="0" smtClean="0"/>
              <a:t>修改密码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dirty="0" err="1" smtClean="0"/>
              <a:t>JMenuItem</a:t>
            </a:r>
            <a:r>
              <a:rPr lang="en-US" dirty="0" smtClean="0"/>
              <a:t> item3 = new </a:t>
            </a:r>
            <a:r>
              <a:rPr lang="en-US" dirty="0" err="1" smtClean="0"/>
              <a:t>JMenuItem</a:t>
            </a:r>
            <a:r>
              <a:rPr lang="en-US" dirty="0" smtClean="0"/>
              <a:t>("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dirty="0" err="1" smtClean="0"/>
              <a:t>JButton</a:t>
            </a:r>
            <a:r>
              <a:rPr lang="en-US" dirty="0" smtClean="0"/>
              <a:t> stop = new </a:t>
            </a:r>
            <a:r>
              <a:rPr lang="en-US" dirty="0" err="1" smtClean="0"/>
              <a:t>JButton</a:t>
            </a:r>
            <a:r>
              <a:rPr lang="en-US" dirty="0" smtClean="0"/>
              <a:t>("");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/>
              <a:t>ImageIcon</a:t>
            </a:r>
            <a:r>
              <a:rPr lang="en-US" dirty="0" smtClean="0"/>
              <a:t> icon = new </a:t>
            </a:r>
            <a:r>
              <a:rPr lang="en-US" dirty="0" err="1" smtClean="0"/>
              <a:t>ImageIcon</a:t>
            </a:r>
            <a:r>
              <a:rPr lang="en-US" dirty="0" smtClean="0"/>
              <a:t>("bg.jpg"); </a:t>
            </a:r>
            <a:br>
              <a:rPr lang="en-US" dirty="0" smtClean="0"/>
            </a:br>
            <a:r>
              <a:rPr lang="en-US" dirty="0" err="1" smtClean="0"/>
              <a:t>JLabel</a:t>
            </a:r>
            <a:r>
              <a:rPr lang="en-US" dirty="0" smtClean="0"/>
              <a:t> lab = new </a:t>
            </a:r>
            <a:r>
              <a:rPr lang="en-US" dirty="0" err="1" smtClean="0"/>
              <a:t>JLabel</a:t>
            </a:r>
            <a:r>
              <a:rPr lang="en-US" dirty="0" smtClean="0"/>
              <a:t>(icon); // </a:t>
            </a:r>
            <a:r>
              <a:rPr lang="zh-CN" altLang="en-US" dirty="0" smtClean="0"/>
              <a:t>将图片放入到</a:t>
            </a:r>
            <a:r>
              <a:rPr lang="en-US" dirty="0" smtClean="0"/>
              <a:t>label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 descr="th-8.jp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矩形 4"/>
          <p:cNvSpPr/>
          <p:nvPr/>
        </p:nvSpPr>
        <p:spPr>
          <a:xfrm>
            <a:off x="653298" y="2967335"/>
            <a:ext cx="69905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谢谢观看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主界面对应的代码</a:t>
            </a:r>
            <a:endParaRPr lang="zh-CN" altLang="en-US" dirty="0"/>
          </a:p>
        </p:txBody>
      </p:sp>
      <p:pic>
        <p:nvPicPr>
          <p:cNvPr id="16386" name="Picture 2" descr="C:\Users\ACER\Documents\Tencent Files\1602837003\Image\C2C\$N}9(~([I6A206Y20IH[7[W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500174"/>
            <a:ext cx="8369266" cy="5357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CER\Documents\Tencent Files\1602837003\Image\C2C\C~@6U]7K6{U[BPG7I@8BU~U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642918"/>
            <a:ext cx="7929618" cy="5232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绑定的监听器对应的代码</a:t>
            </a:r>
            <a:endParaRPr lang="zh-CN" altLang="en-US" dirty="0"/>
          </a:p>
        </p:txBody>
      </p:sp>
      <p:pic>
        <p:nvPicPr>
          <p:cNvPr id="18434" name="Picture 2" descr="C:\Users\ACER\Documents\Tencent Files\1602837003\Image\C2C\~5@4~GQ8(`{WSGG7}OB)V5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357298"/>
            <a:ext cx="7783865" cy="5191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设置的密码</a:t>
            </a:r>
            <a:endParaRPr lang="zh-CN" altLang="en-US" dirty="0"/>
          </a:p>
        </p:txBody>
      </p:sp>
      <p:pic>
        <p:nvPicPr>
          <p:cNvPr id="23554" name="Picture 2" descr="C:\Users\ACER\Documents\Tencent Files\1602837003\Image\C2C\RV{DL96ET3U`7]}K79RHKZ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794" y="2073099"/>
            <a:ext cx="5357850" cy="4784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文件操作类</a:t>
            </a:r>
            <a:endParaRPr lang="zh-CN" altLang="en-US" dirty="0"/>
          </a:p>
        </p:txBody>
      </p:sp>
      <p:pic>
        <p:nvPicPr>
          <p:cNvPr id="24578" name="Picture 2" descr="C:\Users\ACER\Documents\Tencent Files\1602837003\Image\C2C\[E`$HZJBY5U[U)D]7R3PKOL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1214422"/>
            <a:ext cx="8286808" cy="5232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添加文件</a:t>
            </a:r>
            <a:endParaRPr lang="zh-CN" altLang="en-US" dirty="0"/>
          </a:p>
        </p:txBody>
      </p:sp>
      <p:pic>
        <p:nvPicPr>
          <p:cNvPr id="25602" name="Picture 2" descr="C:\Users\ACER\Documents\Tencent Files\1602837003\Image\C2C\HAF]B8Z5P1{OS)JJFPXU(0L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1643050"/>
            <a:ext cx="8215370" cy="45005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4491</Words>
  <Application>WPS 演示</Application>
  <PresentationFormat>全屏显示(4:3)</PresentationFormat>
  <Paragraphs>76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Wingdings 2</vt:lpstr>
      <vt:lpstr>Constantia</vt:lpstr>
      <vt:lpstr>隶书</vt:lpstr>
      <vt:lpstr>Calibri</vt:lpstr>
      <vt:lpstr>微软雅黑</vt:lpstr>
      <vt:lpstr>Arial Unicode MS</vt:lpstr>
      <vt:lpstr>流畅</vt:lpstr>
      <vt:lpstr>小吉他音乐播放器</vt:lpstr>
      <vt:lpstr>PowerPoint 演示文稿</vt:lpstr>
      <vt:lpstr>主界面</vt:lpstr>
      <vt:lpstr>主界面对应的代码</vt:lpstr>
      <vt:lpstr>PowerPoint 演示文稿</vt:lpstr>
      <vt:lpstr>绑定的监听器对应的代码</vt:lpstr>
      <vt:lpstr>设置的密码</vt:lpstr>
      <vt:lpstr>文件操作类</vt:lpstr>
      <vt:lpstr>添加文件</vt:lpstr>
      <vt:lpstr>当打开时会自动播放打开文件</vt:lpstr>
      <vt:lpstr>文件下拉框 选择播放方式  遇到的问题：由于没将下拉菜单项绑上监听器所以里面没有功能</vt:lpstr>
      <vt:lpstr>     当点击上一首的时候，会播放列表中第一个       项，点下一首的时候会播放列表的第二项</vt:lpstr>
      <vt:lpstr>菜单项的个人中心集合了三种功能</vt:lpstr>
      <vt:lpstr>修改密码界面</vt:lpstr>
      <vt:lpstr>修改密码对应的代码</vt:lpstr>
      <vt:lpstr>密码的判断代码 </vt:lpstr>
      <vt:lpstr>点击切换账号能到跳转到登陆界面</vt:lpstr>
      <vt:lpstr>点击帮助时</vt:lpstr>
      <vt:lpstr>注册界面 当用户名存在时</vt:lpstr>
      <vt:lpstr>当用户名不存在文件中时则注册成功</vt:lpstr>
      <vt:lpstr>当登陆进去时 用户可以修改密码 </vt:lpstr>
      <vt:lpstr>当密码错误时</vt:lpstr>
      <vt:lpstr>当密码和账号正确时</vt:lpstr>
      <vt:lpstr>修改密码的核心代码</vt:lpstr>
      <vt:lpstr>音乐播放的核心代码 </vt:lpstr>
      <vt:lpstr>播放按钮的功能实现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播放界面用到的组件         播放界面用到的组件声明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小吉他音乐播放器</dc:title>
  <dc:creator>ACER</dc:creator>
  <cp:lastModifiedBy>87605</cp:lastModifiedBy>
  <cp:revision>13</cp:revision>
  <dcterms:created xsi:type="dcterms:W3CDTF">2019-10-22T13:46:00Z</dcterms:created>
  <dcterms:modified xsi:type="dcterms:W3CDTF">2019-10-23T01:39:22Z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