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56" r:id="rId3"/>
    <p:sldId id="257" r:id="rId4"/>
    <p:sldId id="260" r:id="rId5"/>
    <p:sldId id="264" r:id="rId6"/>
    <p:sldId id="262" r:id="rId7"/>
    <p:sldId id="263" r:id="rId8"/>
    <p:sldId id="265" r:id="rId9"/>
    <p:sldId id="261" r:id="rId1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a:xfrm>
            <a:off x="2692397" y="5037663"/>
            <a:ext cx="5214635" cy="279400"/>
          </a:xfrm>
        </p:spPr>
        <p:txBody>
          <a:bodyPr/>
          <a:lstStyle/>
          <a:p>
            <a:endParaRPr lang="x-none"/>
          </a:p>
        </p:txBody>
      </p:sp>
      <p:sp>
        <p:nvSpPr>
          <p:cNvPr id="6" name="Slide Number Placeholder 5"/>
          <p:cNvSpPr>
            <a:spLocks noGrp="1"/>
          </p:cNvSpPr>
          <p:nvPr>
            <p:ph type="sldNum" sz="quarter" idx="12"/>
          </p:nvPr>
        </p:nvSpPr>
        <p:spPr>
          <a:xfrm>
            <a:off x="8956900" y="5037663"/>
            <a:ext cx="551167" cy="279400"/>
          </a:xfrm>
        </p:spPr>
        <p:txBody>
          <a:bodyPr/>
          <a:lstStyle/>
          <a:p>
            <a:fld id="{DA8DC570-69B5-4A05-B68E-246EA356565B}" type="slidenum">
              <a:rPr lang="x-none" smtClean="0"/>
              <a:t>‹Nº›</a:t>
            </a:fld>
            <a:endParaRPr lang="x-non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49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B9864AE-DD35-4FAC-8B99-11427F99E6BC}" type="datetimeFigureOut">
              <a:rPr lang="x-none" smtClean="0"/>
              <a:t>26/2/2019</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DA8DC570-69B5-4A05-B68E-246EA356565B}" type="slidenum">
              <a:rPr lang="x-none" smtClean="0"/>
              <a:t>‹Nº›</a:t>
            </a:fld>
            <a:endParaRPr lang="x-none"/>
          </a:p>
        </p:txBody>
      </p:sp>
    </p:spTree>
    <p:extLst>
      <p:ext uri="{BB962C8B-B14F-4D97-AF65-F5344CB8AC3E}">
        <p14:creationId xmlns:p14="http://schemas.microsoft.com/office/powerpoint/2010/main" val="185374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609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15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spTree>
    <p:extLst>
      <p:ext uri="{BB962C8B-B14F-4D97-AF65-F5344CB8AC3E}">
        <p14:creationId xmlns:p14="http://schemas.microsoft.com/office/powerpoint/2010/main" val="33485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757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7078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26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95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spTree>
    <p:extLst>
      <p:ext uri="{BB962C8B-B14F-4D97-AF65-F5344CB8AC3E}">
        <p14:creationId xmlns:p14="http://schemas.microsoft.com/office/powerpoint/2010/main" val="1675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B9864AE-DD35-4FAC-8B99-11427F99E6BC}" type="datetimeFigureOut">
              <a:rPr lang="x-none" smtClean="0"/>
              <a:t>26/2/2019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A8DC570-69B5-4A05-B68E-246EA356565B}" type="slidenum">
              <a:rPr lang="x-none" smtClean="0"/>
              <a:t>‹Nº›</a:t>
            </a:fld>
            <a:endParaRPr lang="x-non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65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B9864AE-DD35-4FAC-8B99-11427F99E6BC}" type="datetimeFigureOut">
              <a:rPr lang="x-none" smtClean="0"/>
              <a:t>26/2/2019</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DA8DC570-69B5-4A05-B68E-246EA356565B}" type="slidenum">
              <a:rPr lang="x-none" smtClean="0"/>
              <a:t>‹Nº›</a:t>
            </a:fld>
            <a:endParaRPr lang="x-none"/>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392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B9864AE-DD35-4FAC-8B99-11427F99E6BC}" type="datetimeFigureOut">
              <a:rPr lang="x-none" smtClean="0"/>
              <a:t>26/2/2019</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DA8DC570-69B5-4A05-B68E-246EA356565B}" type="slidenum">
              <a:rPr lang="x-none" smtClean="0"/>
              <a:t>‹Nº›</a:t>
            </a:fld>
            <a:endParaRPr lang="x-non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84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B9864AE-DD35-4FAC-8B99-11427F99E6BC}" type="datetimeFigureOut">
              <a:rPr lang="x-none" smtClean="0"/>
              <a:t>26/2/2019</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DA8DC570-69B5-4A05-B68E-246EA356565B}" type="slidenum">
              <a:rPr lang="x-none" smtClean="0"/>
              <a:t>‹Nº›</a:t>
            </a:fld>
            <a:endParaRPr lang="x-non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4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864AE-DD35-4FAC-8B99-11427F99E6BC}" type="datetimeFigureOut">
              <a:rPr lang="x-none" smtClean="0"/>
              <a:t>26/2/2019</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DA8DC570-69B5-4A05-B68E-246EA356565B}" type="slidenum">
              <a:rPr lang="x-none" smtClean="0"/>
              <a:t>‹Nº›</a:t>
            </a:fld>
            <a:endParaRPr lang="x-none"/>
          </a:p>
        </p:txBody>
      </p:sp>
    </p:spTree>
    <p:extLst>
      <p:ext uri="{BB962C8B-B14F-4D97-AF65-F5344CB8AC3E}">
        <p14:creationId xmlns:p14="http://schemas.microsoft.com/office/powerpoint/2010/main" val="118067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B9864AE-DD35-4FAC-8B99-11427F99E6BC}" type="datetimeFigureOut">
              <a:rPr lang="x-none" smtClean="0"/>
              <a:t>26/2/2019</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DA8DC570-69B5-4A05-B68E-246EA356565B}" type="slidenum">
              <a:rPr lang="x-none" smtClean="0"/>
              <a:t>‹Nº›</a:t>
            </a:fld>
            <a:endParaRPr lang="x-non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47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B9864AE-DD35-4FAC-8B99-11427F99E6BC}" type="datetimeFigureOut">
              <a:rPr lang="x-none" smtClean="0"/>
              <a:t>26/2/2019</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DA8DC570-69B5-4A05-B68E-246EA356565B}" type="slidenum">
              <a:rPr lang="x-none" smtClean="0"/>
              <a:t>‹Nº›</a:t>
            </a:fld>
            <a:endParaRPr lang="x-none"/>
          </a:p>
        </p:txBody>
      </p:sp>
    </p:spTree>
    <p:extLst>
      <p:ext uri="{BB962C8B-B14F-4D97-AF65-F5344CB8AC3E}">
        <p14:creationId xmlns:p14="http://schemas.microsoft.com/office/powerpoint/2010/main" val="89462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9864AE-DD35-4FAC-8B99-11427F99E6BC}" type="datetimeFigureOut">
              <a:rPr lang="x-none" smtClean="0"/>
              <a:t>26/2/2019</a:t>
            </a:fld>
            <a:endParaRPr lang="x-non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x-non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8DC570-69B5-4A05-B68E-246EA356565B}" type="slidenum">
              <a:rPr lang="x-none" smtClean="0"/>
              <a:t>‹Nº›</a:t>
            </a:fld>
            <a:endParaRPr lang="x-none"/>
          </a:p>
        </p:txBody>
      </p:sp>
    </p:spTree>
    <p:extLst>
      <p:ext uri="{BB962C8B-B14F-4D97-AF65-F5344CB8AC3E}">
        <p14:creationId xmlns:p14="http://schemas.microsoft.com/office/powerpoint/2010/main" val="19785919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6600" i="1" u="sng" dirty="0" smtClean="0">
                <a:latin typeface="Agency FB" panose="020B0503020202020204" pitchFamily="34" charset="0"/>
              </a:rPr>
              <a:t>PROYECTO INDIVIDUAL</a:t>
            </a:r>
            <a:br>
              <a:rPr lang="es-MX" sz="6600" i="1" u="sng" dirty="0" smtClean="0">
                <a:latin typeface="Agency FB" panose="020B0503020202020204" pitchFamily="34" charset="0"/>
              </a:rPr>
            </a:br>
            <a:r>
              <a:rPr lang="es-MX" sz="2000" dirty="0" smtClean="0">
                <a:latin typeface="Agency FB" panose="020B0503020202020204" pitchFamily="34" charset="0"/>
              </a:rPr>
              <a:t>TAPICERIA</a:t>
            </a:r>
            <a:endParaRPr lang="x-none" sz="6600" dirty="0">
              <a:latin typeface="Agency FB" panose="020B0503020202020204" pitchFamily="34" charset="0"/>
            </a:endParaRPr>
          </a:p>
        </p:txBody>
      </p:sp>
      <p:sp>
        <p:nvSpPr>
          <p:cNvPr id="3" name="Subtítulo 2"/>
          <p:cNvSpPr>
            <a:spLocks noGrp="1"/>
          </p:cNvSpPr>
          <p:nvPr>
            <p:ph type="subTitle" idx="1"/>
          </p:nvPr>
        </p:nvSpPr>
        <p:spPr/>
        <p:txBody>
          <a:bodyPr/>
          <a:lstStyle/>
          <a:p>
            <a:r>
              <a:rPr lang="es-MX" dirty="0" smtClean="0"/>
              <a:t>Alexis Guarnizo Prieto</a:t>
            </a:r>
            <a:br>
              <a:rPr lang="es-MX" dirty="0" smtClean="0"/>
            </a:br>
            <a:r>
              <a:rPr lang="es-MX" dirty="0" smtClean="0"/>
              <a:t/>
            </a:r>
            <a:br>
              <a:rPr lang="es-MX" dirty="0" smtClean="0"/>
            </a:br>
            <a:r>
              <a:rPr lang="es-MX" dirty="0" smtClean="0"/>
              <a:t>1803182 G2</a:t>
            </a:r>
            <a:endParaRPr lang="x-none" dirty="0"/>
          </a:p>
        </p:txBody>
      </p:sp>
    </p:spTree>
    <p:extLst>
      <p:ext uri="{BB962C8B-B14F-4D97-AF65-F5344CB8AC3E}">
        <p14:creationId xmlns:p14="http://schemas.microsoft.com/office/powerpoint/2010/main" val="213354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954061" y="1402913"/>
            <a:ext cx="8254652" cy="4371584"/>
          </a:xfrm>
          <a:prstGeom prst="rect">
            <a:avLst/>
          </a:prstGeom>
          <a:blipFill>
            <a:blip r:embed="rId2"/>
            <a:tile tx="0" ty="0" sx="100000" sy="100000" flip="none" algn="tl"/>
          </a:blipFill>
          <a:ln w="127000">
            <a:solidFill>
              <a:schemeClr val="tx1">
                <a:lumMod val="95000"/>
                <a:lumOff val="5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x-none"/>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062" y="1919287"/>
            <a:ext cx="5857875" cy="3019425"/>
          </a:xfrm>
          <a:prstGeom prst="rect">
            <a:avLst/>
          </a:prstGeom>
        </p:spPr>
      </p:pic>
      <p:sp>
        <p:nvSpPr>
          <p:cNvPr id="2" name="Título 1"/>
          <p:cNvSpPr>
            <a:spLocks noGrp="1"/>
          </p:cNvSpPr>
          <p:nvPr>
            <p:ph type="ctrTitle"/>
          </p:nvPr>
        </p:nvSpPr>
        <p:spPr>
          <a:xfrm>
            <a:off x="1215291" y="1854366"/>
            <a:ext cx="9144000" cy="2387600"/>
          </a:xfrm>
        </p:spPr>
        <p:txBody>
          <a:bodyPr/>
          <a:lstStyle/>
          <a:p>
            <a:r>
              <a:rPr lang="es-MX" dirty="0" smtClean="0">
                <a:ln>
                  <a:solidFill>
                    <a:schemeClr val="tx1">
                      <a:lumMod val="95000"/>
                      <a:lumOff val="5000"/>
                    </a:schemeClr>
                  </a:solidFill>
                </a:ln>
                <a:solidFill>
                  <a:schemeClr val="accent2">
                    <a:lumMod val="75000"/>
                  </a:schemeClr>
                </a:solidFill>
                <a:latin typeface="Algerian" panose="04020705040A02060702" pitchFamily="82" charset="0"/>
              </a:rPr>
              <a:t>TAP  TURE</a:t>
            </a:r>
            <a:endParaRPr lang="x-none" dirty="0">
              <a:ln>
                <a:solidFill>
                  <a:schemeClr val="tx1">
                    <a:lumMod val="95000"/>
                    <a:lumOff val="5000"/>
                  </a:schemeClr>
                </a:solidFill>
              </a:ln>
              <a:solidFill>
                <a:schemeClr val="accent2">
                  <a:lumMod val="75000"/>
                </a:schemeClr>
              </a:solidFill>
              <a:latin typeface="Algerian" panose="04020705040A02060702" pitchFamily="82" charset="0"/>
            </a:endParaRP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674775">
            <a:off x="4700521" y="3726025"/>
            <a:ext cx="1990157" cy="658162"/>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483636" flipH="1">
            <a:off x="5489021" y="1318937"/>
            <a:ext cx="2964973" cy="2964973"/>
          </a:xfrm>
          <a:prstGeom prst="rect">
            <a:avLst/>
          </a:prstGeom>
        </p:spPr>
      </p:pic>
      <p:sp>
        <p:nvSpPr>
          <p:cNvPr id="6" name="CuadroTexto 5"/>
          <p:cNvSpPr txBox="1"/>
          <p:nvPr/>
        </p:nvSpPr>
        <p:spPr>
          <a:xfrm>
            <a:off x="5690089" y="4018815"/>
            <a:ext cx="3703957" cy="646331"/>
          </a:xfrm>
          <a:prstGeom prst="rect">
            <a:avLst/>
          </a:prstGeom>
          <a:noFill/>
        </p:spPr>
        <p:txBody>
          <a:bodyPr wrap="square" rtlCol="0">
            <a:spAutoFit/>
          </a:bodyPr>
          <a:lstStyle/>
          <a:p>
            <a:r>
              <a:rPr lang="es-MX" sz="3600" dirty="0" smtClean="0">
                <a:solidFill>
                  <a:schemeClr val="bg1">
                    <a:lumMod val="95000"/>
                  </a:schemeClr>
                </a:solidFill>
                <a:latin typeface="Brush Script MT" panose="03060802040406070304" pitchFamily="66" charset="0"/>
              </a:rPr>
              <a:t>MEJOR CALIDAD </a:t>
            </a:r>
            <a:endParaRPr lang="x-none" sz="3600" dirty="0">
              <a:solidFill>
                <a:schemeClr val="bg1">
                  <a:lumMod val="95000"/>
                </a:schemeClr>
              </a:solidFill>
              <a:latin typeface="Brush Script MT" panose="03060802040406070304" pitchFamily="66" charset="0"/>
            </a:endParaRPr>
          </a:p>
        </p:txBody>
      </p:sp>
    </p:spTree>
    <p:extLst>
      <p:ext uri="{BB962C8B-B14F-4D97-AF65-F5344CB8AC3E}">
        <p14:creationId xmlns:p14="http://schemas.microsoft.com/office/powerpoint/2010/main" val="372096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GENERAL</a:t>
            </a:r>
            <a:endParaRPr lang="x-none" dirty="0"/>
          </a:p>
        </p:txBody>
      </p:sp>
      <p:sp>
        <p:nvSpPr>
          <p:cNvPr id="3" name="Marcador de contenido 2"/>
          <p:cNvSpPr>
            <a:spLocks noGrp="1"/>
          </p:cNvSpPr>
          <p:nvPr>
            <p:ph idx="1"/>
          </p:nvPr>
        </p:nvSpPr>
        <p:spPr/>
        <p:txBody>
          <a:bodyPr/>
          <a:lstStyle/>
          <a:p>
            <a:r>
              <a:rPr lang="es-MX" dirty="0" smtClean="0"/>
              <a:t>Brindar al usuario una mejor forma de ver sus herramientas y materiales dentro del inventario en su lugar de trabajo.</a:t>
            </a:r>
            <a:endParaRPr lang="x-none" dirty="0"/>
          </a:p>
        </p:txBody>
      </p:sp>
    </p:spTree>
    <p:extLst>
      <p:ext uri="{BB962C8B-B14F-4D97-AF65-F5344CB8AC3E}">
        <p14:creationId xmlns:p14="http://schemas.microsoft.com/office/powerpoint/2010/main" val="31005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OBJETIVOS ESPECIFICOS</a:t>
            </a:r>
            <a:endParaRPr lang="x-none" dirty="0"/>
          </a:p>
        </p:txBody>
      </p:sp>
      <p:sp>
        <p:nvSpPr>
          <p:cNvPr id="3" name="Marcador de contenido 2"/>
          <p:cNvSpPr>
            <a:spLocks noGrp="1"/>
          </p:cNvSpPr>
          <p:nvPr>
            <p:ph idx="1"/>
          </p:nvPr>
        </p:nvSpPr>
        <p:spPr/>
        <p:txBody>
          <a:bodyPr/>
          <a:lstStyle/>
          <a:p>
            <a:r>
              <a:rPr lang="es-MX" dirty="0" smtClean="0"/>
              <a:t>Organizar y Distribuir el tipo de material (madera, tela, herramientas etc.) que se utiliza. </a:t>
            </a:r>
          </a:p>
          <a:p>
            <a:r>
              <a:rPr lang="es-MX" dirty="0" smtClean="0"/>
              <a:t>Construir una plataforma la cual funcione para lograr ayudar al cliente o usuario con el problema que se le presenta. </a:t>
            </a:r>
          </a:p>
          <a:p>
            <a:r>
              <a:rPr lang="es-MX" dirty="0" smtClean="0"/>
              <a:t>Lograr obtener la cantidad de material existente y faltante.</a:t>
            </a:r>
            <a:endParaRPr lang="x-none" dirty="0"/>
          </a:p>
        </p:txBody>
      </p:sp>
    </p:spTree>
    <p:extLst>
      <p:ext uri="{BB962C8B-B14F-4D97-AF65-F5344CB8AC3E}">
        <p14:creationId xmlns:p14="http://schemas.microsoft.com/office/powerpoint/2010/main" val="394001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PLANTEAMIENTO DEL PROBLEMA</a:t>
            </a:r>
            <a:endParaRPr lang="x-none" dirty="0"/>
          </a:p>
        </p:txBody>
      </p:sp>
      <p:sp>
        <p:nvSpPr>
          <p:cNvPr id="3" name="Marcador de contenido 2"/>
          <p:cNvSpPr>
            <a:spLocks noGrp="1"/>
          </p:cNvSpPr>
          <p:nvPr>
            <p:ph idx="1"/>
          </p:nvPr>
        </p:nvSpPr>
        <p:spPr/>
        <p:txBody>
          <a:bodyPr/>
          <a:lstStyle/>
          <a:p>
            <a:r>
              <a:rPr lang="es-MX" dirty="0" smtClean="0"/>
              <a:t>Las personas tenían el dilema de que no podían encontrar la cantidad de material que necesitan ni la cantidad que tienen en su inventario, tampoco se era capaz de lograr tener un buen registro del mismo.</a:t>
            </a:r>
            <a:endParaRPr lang="x-none" dirty="0"/>
          </a:p>
        </p:txBody>
      </p:sp>
    </p:spTree>
    <p:extLst>
      <p:ext uri="{BB962C8B-B14F-4D97-AF65-F5344CB8AC3E}">
        <p14:creationId xmlns:p14="http://schemas.microsoft.com/office/powerpoint/2010/main" val="308345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JUSTIFICACIÓN</a:t>
            </a:r>
            <a:endParaRPr lang="x-none" dirty="0"/>
          </a:p>
        </p:txBody>
      </p:sp>
      <p:sp>
        <p:nvSpPr>
          <p:cNvPr id="3" name="Marcador de contenido 2"/>
          <p:cNvSpPr>
            <a:spLocks noGrp="1"/>
          </p:cNvSpPr>
          <p:nvPr>
            <p:ph idx="1"/>
          </p:nvPr>
        </p:nvSpPr>
        <p:spPr/>
        <p:txBody>
          <a:bodyPr/>
          <a:lstStyle/>
          <a:p>
            <a:r>
              <a:rPr lang="es-MX" dirty="0" smtClean="0"/>
              <a:t>Yo quiero hacer este proyecto porque vi la necesidad de las personas por no poder ver sus materiales o herramientas, entonces yo me vi en la necesidad de tener que ayudarlos no solo porque podía sino porque se que va a ser una herramienta muy útil y se que podrá ayudar a las personas.</a:t>
            </a:r>
            <a:endParaRPr lang="x-none" dirty="0"/>
          </a:p>
        </p:txBody>
      </p:sp>
    </p:spTree>
    <p:extLst>
      <p:ext uri="{BB962C8B-B14F-4D97-AF65-F5344CB8AC3E}">
        <p14:creationId xmlns:p14="http://schemas.microsoft.com/office/powerpoint/2010/main" val="284597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ALCANCE</a:t>
            </a:r>
            <a:endParaRPr lang="x-none" dirty="0"/>
          </a:p>
        </p:txBody>
      </p:sp>
      <p:sp>
        <p:nvSpPr>
          <p:cNvPr id="3" name="Marcador de contenido 2"/>
          <p:cNvSpPr>
            <a:spLocks noGrp="1"/>
          </p:cNvSpPr>
          <p:nvPr>
            <p:ph idx="1"/>
          </p:nvPr>
        </p:nvSpPr>
        <p:spPr/>
        <p:txBody>
          <a:bodyPr/>
          <a:lstStyle/>
          <a:p>
            <a:r>
              <a:rPr lang="es-MX" dirty="0" smtClean="0"/>
              <a:t>El alcance que tengo para este proyecto es que a un periodo de Lustro aproximadamente el software pueda ser funcional, didáctico, adaptable, manipulable, etc.. </a:t>
            </a:r>
          </a:p>
          <a:p>
            <a:r>
              <a:rPr lang="es-MX" dirty="0" smtClean="0"/>
              <a:t>También que a los ojos del cliente el producto sea llamativo, innovador, diferente etc.</a:t>
            </a:r>
          </a:p>
          <a:p>
            <a:endParaRPr lang="x-none" dirty="0"/>
          </a:p>
        </p:txBody>
      </p:sp>
    </p:spTree>
    <p:extLst>
      <p:ext uri="{BB962C8B-B14F-4D97-AF65-F5344CB8AC3E}">
        <p14:creationId xmlns:p14="http://schemas.microsoft.com/office/powerpoint/2010/main" val="16687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MAPA DE PROCESOS</a:t>
            </a:r>
            <a:endParaRPr lang="es-419"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75" y="1634065"/>
            <a:ext cx="9759141" cy="4814546"/>
          </a:xfrm>
          <a:prstGeom prst="rect">
            <a:avLst/>
          </a:prstGeom>
        </p:spPr>
      </p:pic>
    </p:spTree>
    <p:extLst>
      <p:ext uri="{BB962C8B-B14F-4D97-AF65-F5344CB8AC3E}">
        <p14:creationId xmlns:p14="http://schemas.microsoft.com/office/powerpoint/2010/main" val="93197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x-none"/>
          </a:p>
        </p:txBody>
      </p:sp>
      <p:sp>
        <p:nvSpPr>
          <p:cNvPr id="3" name="Subtítulo 2"/>
          <p:cNvSpPr>
            <a:spLocks noGrp="1"/>
          </p:cNvSpPr>
          <p:nvPr>
            <p:ph type="subTitle" idx="1"/>
          </p:nvPr>
        </p:nvSpPr>
        <p:spPr/>
        <p:txBody>
          <a:bodyPr/>
          <a:lstStyle/>
          <a:p>
            <a:endParaRPr lang="x-none"/>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704" y="1195075"/>
            <a:ext cx="8354591" cy="4467849"/>
          </a:xfrm>
          <a:prstGeom prst="rect">
            <a:avLst/>
          </a:prstGeom>
        </p:spPr>
      </p:pic>
    </p:spTree>
    <p:extLst>
      <p:ext uri="{BB962C8B-B14F-4D97-AF65-F5344CB8AC3E}">
        <p14:creationId xmlns:p14="http://schemas.microsoft.com/office/powerpoint/2010/main" val="26715139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222</TotalTime>
  <Words>232</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Agency FB</vt:lpstr>
      <vt:lpstr>Algerian</vt:lpstr>
      <vt:lpstr>Arial</vt:lpstr>
      <vt:lpstr>Brush Script MT</vt:lpstr>
      <vt:lpstr>Garamond</vt:lpstr>
      <vt:lpstr>Orgánico</vt:lpstr>
      <vt:lpstr>PROYECTO INDIVIDUAL TAPICERIA</vt:lpstr>
      <vt:lpstr>TAP  TURE</vt:lpstr>
      <vt:lpstr>OBJETIVO GENERAL</vt:lpstr>
      <vt:lpstr>OBJETIVOS ESPECIFICOS</vt:lpstr>
      <vt:lpstr>PLANTEAMIENTO DEL PROBLEMA</vt:lpstr>
      <vt:lpstr>JUSTIFICACIÓN</vt:lpstr>
      <vt:lpstr>ALCANCE</vt:lpstr>
      <vt:lpstr>MAPA DE PROCESOS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CARP NTUCHOS</dc:title>
  <dc:creator>APRENDIZ</dc:creator>
  <cp:lastModifiedBy>cristian david angel oliveros</cp:lastModifiedBy>
  <cp:revision>24</cp:revision>
  <dcterms:created xsi:type="dcterms:W3CDTF">2019-02-05T21:04:25Z</dcterms:created>
  <dcterms:modified xsi:type="dcterms:W3CDTF">2019-02-26T19:49:23Z</dcterms:modified>
</cp:coreProperties>
</file>