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  <p:embeddedFont>
      <p:font typeface="Maven Pro Regular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7" Type="http://schemas.openxmlformats.org/officeDocument/2006/relationships/font" Target="fonts/MavenProRegular-regular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Regula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dd6100222_0_1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dd6100222_0_1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dd6100222_0_1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ddd6100222_0_1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dd6100222_0_1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dd6100222_0_1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dd6100222_0_1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dd6100222_0_1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521150" y="3679700"/>
            <a:ext cx="8212200" cy="12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sacovid-cosagis.hub.arcgis.com/datasets/bexar-county-covid-19-data-by-zip-code/explore?location=29.436913%2C-98.459202%2C10.87" TargetMode="External"/><Relationship Id="rId4" Type="http://schemas.openxmlformats.org/officeDocument/2006/relationships/hyperlink" Target="https://data.democratandchronicle.com/covid-19-vaccine-tracker/texas/bexar-county/48029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ETL Project:</a:t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Bexar County Covid-19 by the Numbers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Rosanna, Chris, and James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207000" y="286450"/>
            <a:ext cx="3106500" cy="7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Extract</a:t>
            </a:r>
            <a:endParaRPr sz="40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78975" y="3561250"/>
            <a:ext cx="8985900" cy="13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700">
                <a:latin typeface="Maven Pro"/>
                <a:ea typeface="Maven Pro"/>
                <a:cs typeface="Maven Pro"/>
                <a:sym typeface="Maven Pro"/>
              </a:rPr>
              <a:t>Data was updated from the following sources:</a:t>
            </a:r>
            <a:endParaRPr b="1" sz="17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00"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  <a:hlinkClick r:id="rId3"/>
              </a:rPr>
              <a:t>https://cosacovid-cosagis.hub.arcgis.com/datasets/bexar-county-covid-19-data-by-zip-code/explore?location=29.436913%2C-98.459202%2C10.87</a:t>
            </a:r>
            <a:endParaRPr sz="10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00" u="sng">
                <a:solidFill>
                  <a:schemeClr val="hlink"/>
                </a:solidFill>
                <a:latin typeface="Maven Pro Regular"/>
                <a:ea typeface="Maven Pro Regular"/>
                <a:cs typeface="Maven Pro Regular"/>
                <a:sym typeface="Maven Pro Regular"/>
                <a:hlinkClick r:id="rId4"/>
              </a:rPr>
              <a:t>https://data.democratandchronicle.com/covid-19-vaccine-tracker/texas/bexar-county/48029/</a:t>
            </a:r>
            <a:endParaRPr sz="10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00">
                <a:latin typeface="Maven Pro"/>
                <a:ea typeface="Maven Pro"/>
                <a:cs typeface="Maven Pro"/>
                <a:sym typeface="Maven Pro"/>
              </a:rPr>
              <a:t>All of our data was based on Bexar county.</a:t>
            </a:r>
            <a:endParaRPr sz="16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00"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9625" y="215575"/>
            <a:ext cx="3407701" cy="33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7825" y="1211400"/>
            <a:ext cx="3229352" cy="234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207000" y="286450"/>
            <a:ext cx="3106500" cy="7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Transform</a:t>
            </a:r>
            <a:endParaRPr sz="4000"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394825" y="3853425"/>
            <a:ext cx="8441400" cy="10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latin typeface="Maven Pro"/>
                <a:ea typeface="Maven Pro"/>
                <a:cs typeface="Maven Pro"/>
                <a:sym typeface="Maven Pro"/>
              </a:rPr>
              <a:t>Our first steps in cleaning up the datasets involved updating the most recent vaccine information from all Texas counties and </a:t>
            </a:r>
            <a:r>
              <a:rPr lang="en" sz="1500">
                <a:latin typeface="Maven Pro"/>
                <a:ea typeface="Maven Pro"/>
                <a:cs typeface="Maven Pro"/>
                <a:sym typeface="Maven Pro"/>
              </a:rPr>
              <a:t>transferring</a:t>
            </a:r>
            <a:r>
              <a:rPr lang="en" sz="1500">
                <a:latin typeface="Maven Pro"/>
                <a:ea typeface="Maven Pro"/>
                <a:cs typeface="Maven Pro"/>
                <a:sym typeface="Maven Pro"/>
              </a:rPr>
              <a:t> it from HTML to a Pandas Dataframe. We also pulled updated Census Bureau CSV to incorporate updated positive case count numbers in Bexar county</a:t>
            </a:r>
            <a:endParaRPr sz="15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675" y="244400"/>
            <a:ext cx="3295152" cy="354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5800" y="1253650"/>
            <a:ext cx="2678873" cy="252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207000" y="286450"/>
            <a:ext cx="3106500" cy="7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Load</a:t>
            </a:r>
            <a:endParaRPr sz="4000"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323725" y="4019250"/>
            <a:ext cx="8575500" cy="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430">
                <a:latin typeface="Maven Pro"/>
                <a:ea typeface="Maven Pro"/>
                <a:cs typeface="Maven Pro"/>
                <a:sym typeface="Maven Pro"/>
              </a:rPr>
              <a:t>The last step was to transfer our final output into a Database. We created a database and respective tables to match the columns from the final Pandas DataFrame using MYSQL and then connected to the database using SQLAlchemy and loaded the result. utilized PgAdmin</a:t>
            </a:r>
            <a:endParaRPr sz="174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99500"/>
            <a:ext cx="350520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4975" y="1199500"/>
            <a:ext cx="20859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1388550" y="146760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