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2886-2433-FED7-3A31-C4651D18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8C62C-962A-95BD-0FF5-BFD5B944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0CCD-3EFD-A70D-B502-54CE3A6A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55FC-8B09-F899-D177-1A39A9D1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6FC-AB99-28DE-3046-C45790A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2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9C2D-F89F-22ED-775F-F941DF6B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402E-992A-4D22-53A3-5C7359C6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ED4E-6FC0-CDCC-24FF-E6140973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9A4D-AEDB-4D83-3275-673FF241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B209-A84E-C836-19C0-CD975FC6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1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2F0FC-5E69-24DA-1461-33805CD9B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43B0-41D4-5BC5-3757-7B2A15CA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226B-CF19-B53A-6A07-D3B6835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435A-9618-D12A-663C-152D359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1FDA-24EC-A4F8-FE2F-C5120E70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5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94DB-F2E1-AAB6-777C-2501CC94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B828-A7A5-B8C0-37D4-FBB50CF4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6970-D6EC-88B8-CDF8-4E9CDDC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5EC8-B2D6-7516-26F1-16FC189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139F-39BC-F31A-27C3-7256917E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0D8D-3195-B7FB-E8CC-833BAC51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9360-1343-F7E6-3358-44DBCF1D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817F-C57E-95A6-F097-E835A56E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6DE5-451A-7C46-4233-A9BDDA33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D636-3109-0E94-5D16-2E562F9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5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0C55-BB0C-051B-5570-5B9345EA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91D6-F593-6948-39E2-FAF9E8C89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BE071-0ECE-4079-3F3F-486D89B3E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2BE0-2CE1-4B1E-9423-25CBD85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E7680-7E53-00B5-03D2-971AEDC4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2F3C-BD7A-4DC7-CB13-75C0612F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5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6D24-F788-0633-CD10-207E150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BD32-22C6-3970-177F-8A2A6E37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8F36C-4AB9-BCCC-031D-80B5E240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50130-8BDE-556F-7110-12ED7E3BE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4B1EB-715E-FB01-0F06-720E9FC3A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89114-0CEF-21C8-0E73-C971E87C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27799-2C93-AFC8-AF02-33132FA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A58BC-2FD8-B911-D2A6-308CCBA7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6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106-BBD3-F41D-5303-D566396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882F3-7266-9F0D-28B1-88B3E922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87ADB-3B70-4A48-DDA0-34D44FD3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F1C0A-C118-6A1F-41C8-3F93D6DC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72AED-3EAF-F52D-5EC7-DC5CB01C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68C72-D5D7-F9ED-CEBE-77BB7E8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6365-62C2-2965-0227-CB140CC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1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45D6-30F9-B00C-3C13-DA03A280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220B-68C0-54C1-C838-F1B78ECB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F0C8-5683-F23C-1A69-84355ABE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95DA-DB23-E2D3-A655-51FA5E69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47AF-E10E-FFB8-EE34-738AC6F2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71D0-8287-DCAA-1B8F-7CACECB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DF1C-50BF-CAE0-6CCD-568DB37B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C45BD-9A9F-CFE5-81C6-45FA6692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AA4F4-C866-F562-2E76-2C748601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54FC-83F1-B7AB-9634-9251FC7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8DF65-693D-C8DA-3191-9068CC53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603E-28DA-5BF2-9D8C-CEB81EF2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6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21D5-EE27-CA7E-FCC4-8DBE36A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12D14-FF26-7363-42EB-F2E604E6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5D98-1518-7729-D851-8A50B6B89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DB69-CAFE-4C79-9A65-1B09E65EFCBB}" type="datetimeFigureOut">
              <a:rPr lang="en-ID" smtClean="0"/>
              <a:t>14/07/2023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99D8-749B-6079-2951-3030E510A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FD66-1671-5563-1704-DAA4E1AF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EE5-568A-40D7-88FA-A507C657DD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73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E402B-A1E3-E86A-EDF4-7089E35024B6}"/>
              </a:ext>
            </a:extLst>
          </p:cNvPr>
          <p:cNvSpPr/>
          <p:nvPr/>
        </p:nvSpPr>
        <p:spPr>
          <a:xfrm>
            <a:off x="7982286" y="1748893"/>
            <a:ext cx="3222172" cy="72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Embedding Model </a:t>
            </a:r>
            <a:endParaRPr lang="en-ID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AB4389F-3AFD-11B9-F44D-EA306CDE6C73}"/>
              </a:ext>
            </a:extLst>
          </p:cNvPr>
          <p:cNvSpPr/>
          <p:nvPr/>
        </p:nvSpPr>
        <p:spPr>
          <a:xfrm>
            <a:off x="8330629" y="325479"/>
            <a:ext cx="2699657" cy="722811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Activity Data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B12D-B92F-3D1B-7974-83A8616B2534}"/>
              </a:ext>
            </a:extLst>
          </p:cNvPr>
          <p:cNvSpPr/>
          <p:nvPr/>
        </p:nvSpPr>
        <p:spPr>
          <a:xfrm>
            <a:off x="5389134" y="3054919"/>
            <a:ext cx="3804348" cy="72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Prediction Model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FB955-59D9-D41D-8C92-C7EAF5E7B178}"/>
              </a:ext>
            </a:extLst>
          </p:cNvPr>
          <p:cNvSpPr/>
          <p:nvPr/>
        </p:nvSpPr>
        <p:spPr>
          <a:xfrm>
            <a:off x="5392682" y="4405288"/>
            <a:ext cx="3804348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Serving Pipeline with Flask REST API</a:t>
            </a:r>
            <a:endParaRPr lang="en-ID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C9ADDD1-6863-1AEC-AD84-49BAF5C65F47}"/>
              </a:ext>
            </a:extLst>
          </p:cNvPr>
          <p:cNvSpPr/>
          <p:nvPr/>
        </p:nvSpPr>
        <p:spPr>
          <a:xfrm>
            <a:off x="6977095" y="5534260"/>
            <a:ext cx="4791892" cy="1122320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Output Data :</a:t>
            </a:r>
          </a:p>
          <a:p>
            <a:pPr algn="just"/>
            <a:r>
              <a:rPr lang="en-US" dirty="0"/>
              <a:t>1.Difficulty of Activity</a:t>
            </a:r>
          </a:p>
          <a:p>
            <a:pPr algn="ctr"/>
            <a:r>
              <a:rPr lang="en-ID" dirty="0"/>
              <a:t>2. Exp Gain on Completing the Activity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AD5F5C78-AE43-C731-C096-5ECA0B5AA72B}"/>
              </a:ext>
            </a:extLst>
          </p:cNvPr>
          <p:cNvSpPr/>
          <p:nvPr/>
        </p:nvSpPr>
        <p:spPr>
          <a:xfrm>
            <a:off x="4688921" y="333828"/>
            <a:ext cx="2433500" cy="722811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Data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05FC6-3EB1-49BF-CAFF-224D2A318D9B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9590106" y="1048290"/>
            <a:ext cx="3266" cy="70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DC716DF-AD00-BC12-C33B-00E80999D753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5400000">
            <a:off x="8921117" y="2744069"/>
            <a:ext cx="944621" cy="399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7D42A-6D2B-2AF4-48B3-2E75F9DA57F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815320" y="1056639"/>
            <a:ext cx="0" cy="198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0646F-D3A6-0D37-5D34-5082347CCF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291308" y="3777730"/>
            <a:ext cx="3548" cy="6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89C2CB-BE5E-9B48-9C14-8C7714F784B5}"/>
              </a:ext>
            </a:extLst>
          </p:cNvPr>
          <p:cNvSpPr/>
          <p:nvPr/>
        </p:nvSpPr>
        <p:spPr>
          <a:xfrm>
            <a:off x="362935" y="325479"/>
            <a:ext cx="369876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Difficulty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 Gain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Pipeline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D18123-9BF6-09E0-D044-46525C3C0195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 rot="10800000" flipV="1">
            <a:off x="7291308" y="686885"/>
            <a:ext cx="1129672" cy="2368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D4C359-DA24-C26D-43FC-186B7B57CDDB}"/>
              </a:ext>
            </a:extLst>
          </p:cNvPr>
          <p:cNvSpPr/>
          <p:nvPr/>
        </p:nvSpPr>
        <p:spPr>
          <a:xfrm>
            <a:off x="9605334" y="1209122"/>
            <a:ext cx="16145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C0D6B1-AFD4-A4E1-A348-BA02A027B3C6}"/>
              </a:ext>
            </a:extLst>
          </p:cNvPr>
          <p:cNvSpPr/>
          <p:nvPr/>
        </p:nvSpPr>
        <p:spPr>
          <a:xfrm>
            <a:off x="9590106" y="2735904"/>
            <a:ext cx="15274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4BAB50-B47B-F3E3-5DE6-505BBA560EBD}"/>
              </a:ext>
            </a:extLst>
          </p:cNvPr>
          <p:cNvSpPr/>
          <p:nvPr/>
        </p:nvSpPr>
        <p:spPr>
          <a:xfrm rot="5400000">
            <a:off x="6543275" y="1831298"/>
            <a:ext cx="1223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92C9203-D1F6-7A1B-7267-82502891B6E5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9197030" y="686885"/>
            <a:ext cx="1742905" cy="4079809"/>
          </a:xfrm>
          <a:prstGeom prst="bentConnector3">
            <a:avLst>
              <a:gd name="adj1" fmla="val -18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BD66406-2DC8-089C-94EB-3E48D2E1D2A6}"/>
              </a:ext>
            </a:extLst>
          </p:cNvPr>
          <p:cNvSpPr/>
          <p:nvPr/>
        </p:nvSpPr>
        <p:spPr>
          <a:xfrm>
            <a:off x="9956185" y="4366583"/>
            <a:ext cx="11160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2ACF4A-8B8A-13F9-D7FA-F888F438BD65}"/>
              </a:ext>
            </a:extLst>
          </p:cNvPr>
          <p:cNvSpPr/>
          <p:nvPr/>
        </p:nvSpPr>
        <p:spPr>
          <a:xfrm>
            <a:off x="1110974" y="4405287"/>
            <a:ext cx="3330621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1,000,000 times using </a:t>
            </a:r>
            <a:r>
              <a:rPr lang="en-US" dirty="0" err="1"/>
              <a:t>tensorflow</a:t>
            </a:r>
            <a:r>
              <a:rPr lang="en-US" dirty="0"/>
              <a:t> probability function</a:t>
            </a:r>
            <a:endParaRPr lang="en-ID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F312F4-56F0-50B2-340B-CEDA2CC42791}"/>
              </a:ext>
            </a:extLst>
          </p:cNvPr>
          <p:cNvSpPr/>
          <p:nvPr/>
        </p:nvSpPr>
        <p:spPr>
          <a:xfrm>
            <a:off x="1398696" y="5719001"/>
            <a:ext cx="2755176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Activity Difficulty (ranges from 1 to 5)</a:t>
            </a:r>
            <a:endParaRPr lang="en-ID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2E3CFB-2DE4-F04A-E8FB-60CE98031B6F}"/>
              </a:ext>
            </a:extLst>
          </p:cNvPr>
          <p:cNvSpPr/>
          <p:nvPr/>
        </p:nvSpPr>
        <p:spPr>
          <a:xfrm>
            <a:off x="4930577" y="5727710"/>
            <a:ext cx="1337863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Exp Gain</a:t>
            </a:r>
            <a:endParaRPr lang="en-ID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4A05A54-786F-9C5C-E838-71F03779597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2480834" y="5423549"/>
            <a:ext cx="5909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EC22C3-55D6-EDB7-CC67-063BBDBC826C}"/>
              </a:ext>
            </a:extLst>
          </p:cNvPr>
          <p:cNvCxnSpPr>
            <a:stCxn id="7" idx="1"/>
            <a:endCxn id="51" idx="3"/>
          </p:cNvCxnSpPr>
          <p:nvPr/>
        </p:nvCxnSpPr>
        <p:spPr>
          <a:xfrm flipH="1" flipV="1">
            <a:off x="4441595" y="4766693"/>
            <a:ext cx="951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A504E4-88A2-1DAA-4A5A-3156985E57B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153872" y="6080407"/>
            <a:ext cx="776705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7F3A27B-BFB1-F8E0-A956-6D6C145515B7}"/>
              </a:ext>
            </a:extLst>
          </p:cNvPr>
          <p:cNvCxnSpPr>
            <a:cxnSpLocks/>
            <a:stCxn id="53" idx="3"/>
            <a:endCxn id="8" idx="5"/>
          </p:cNvCxnSpPr>
          <p:nvPr/>
        </p:nvCxnSpPr>
        <p:spPr>
          <a:xfrm>
            <a:off x="6268440" y="6089116"/>
            <a:ext cx="848945" cy="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DE941139-5C1A-D984-F896-922AB6306A74}"/>
              </a:ext>
            </a:extLst>
          </p:cNvPr>
          <p:cNvSpPr/>
          <p:nvPr/>
        </p:nvSpPr>
        <p:spPr>
          <a:xfrm>
            <a:off x="8641525" y="325479"/>
            <a:ext cx="2699657" cy="722811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Activity Data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BB23C-700C-FA8D-02FC-9DC332A214C0}"/>
              </a:ext>
            </a:extLst>
          </p:cNvPr>
          <p:cNvSpPr/>
          <p:nvPr/>
        </p:nvSpPr>
        <p:spPr>
          <a:xfrm>
            <a:off x="5846072" y="2175700"/>
            <a:ext cx="3344092" cy="72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Prediction Model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C51D1-3583-A69C-D06F-75B93CA2652B}"/>
              </a:ext>
            </a:extLst>
          </p:cNvPr>
          <p:cNvSpPr/>
          <p:nvPr/>
        </p:nvSpPr>
        <p:spPr>
          <a:xfrm>
            <a:off x="5295255" y="3815441"/>
            <a:ext cx="4445727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Serving Pipeline with Flask REST API</a:t>
            </a:r>
            <a:endParaRPr lang="en-ID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0C77592-EF14-7E60-382A-1284A82B3F57}"/>
              </a:ext>
            </a:extLst>
          </p:cNvPr>
          <p:cNvSpPr/>
          <p:nvPr/>
        </p:nvSpPr>
        <p:spPr>
          <a:xfrm>
            <a:off x="8731527" y="5343397"/>
            <a:ext cx="2906260" cy="1122320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Output Data :</a:t>
            </a:r>
          </a:p>
          <a:p>
            <a:pPr algn="just"/>
            <a:r>
              <a:rPr lang="en-US" dirty="0"/>
              <a:t>List of top 5 activity </a:t>
            </a:r>
          </a:p>
          <a:p>
            <a:pPr algn="just"/>
            <a:r>
              <a:rPr lang="en-US" dirty="0"/>
              <a:t>recommendations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BA02AD3-EA8E-9047-5603-15F9BA5A42D4}"/>
              </a:ext>
            </a:extLst>
          </p:cNvPr>
          <p:cNvSpPr/>
          <p:nvPr/>
        </p:nvSpPr>
        <p:spPr>
          <a:xfrm>
            <a:off x="5084619" y="350511"/>
            <a:ext cx="2433500" cy="722811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Data</a:t>
            </a:r>
            <a:endParaRPr lang="en-ID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ECAAF5-904E-BE30-0A60-C4D7F775ABFA}"/>
              </a:ext>
            </a:extLst>
          </p:cNvPr>
          <p:cNvCxnSpPr>
            <a:cxnSpLocks/>
            <a:stCxn id="5" idx="4"/>
            <a:endCxn id="6" idx="3"/>
          </p:cNvCxnSpPr>
          <p:nvPr/>
        </p:nvCxnSpPr>
        <p:spPr>
          <a:xfrm rot="5400000">
            <a:off x="8846351" y="1392103"/>
            <a:ext cx="1488816" cy="8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F5ADB-A1A5-F38B-9ACE-280609C7931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11018" y="1073322"/>
            <a:ext cx="0" cy="110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70AF2-C5E9-9FBE-DB14-AFFC8F732D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518118" y="2898511"/>
            <a:ext cx="1" cy="9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3CB1C7-A726-202B-32EC-757933A0108A}"/>
              </a:ext>
            </a:extLst>
          </p:cNvPr>
          <p:cNvSpPr/>
          <p:nvPr/>
        </p:nvSpPr>
        <p:spPr>
          <a:xfrm>
            <a:off x="111912" y="140021"/>
            <a:ext cx="424763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D45E0-C8CE-8432-BD00-D3F4AF4B5700}"/>
              </a:ext>
            </a:extLst>
          </p:cNvPr>
          <p:cNvSpPr/>
          <p:nvPr/>
        </p:nvSpPr>
        <p:spPr>
          <a:xfrm>
            <a:off x="1123982" y="3815441"/>
            <a:ext cx="2223500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All of 431 </a:t>
            </a:r>
          </a:p>
          <a:p>
            <a:pPr algn="ctr"/>
            <a:r>
              <a:rPr lang="en-US" dirty="0"/>
              <a:t>activity codes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E0E870-6ACE-29CD-F532-86E0E5AD69AE}"/>
              </a:ext>
            </a:extLst>
          </p:cNvPr>
          <p:cNvSpPr/>
          <p:nvPr/>
        </p:nvSpPr>
        <p:spPr>
          <a:xfrm>
            <a:off x="570421" y="5543151"/>
            <a:ext cx="3330621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 100,000 times using </a:t>
            </a:r>
            <a:r>
              <a:rPr lang="en-US" dirty="0" err="1"/>
              <a:t>tensorflow</a:t>
            </a:r>
            <a:r>
              <a:rPr lang="en-US" dirty="0"/>
              <a:t> probability function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518D7-C1A7-3332-2747-E6176704CF21}"/>
              </a:ext>
            </a:extLst>
          </p:cNvPr>
          <p:cNvSpPr/>
          <p:nvPr/>
        </p:nvSpPr>
        <p:spPr>
          <a:xfrm>
            <a:off x="5084619" y="5543152"/>
            <a:ext cx="2801842" cy="72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closest duration with end time input</a:t>
            </a:r>
            <a:endParaRPr lang="en-ID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ACA44F-E3E0-747F-57A0-EFA9FDCFDEFA}"/>
              </a:ext>
            </a:extLst>
          </p:cNvPr>
          <p:cNvCxnSpPr>
            <a:stCxn id="7" idx="1"/>
            <a:endCxn id="17" idx="3"/>
          </p:cNvCxnSpPr>
          <p:nvPr/>
        </p:nvCxnSpPr>
        <p:spPr>
          <a:xfrm flipH="1">
            <a:off x="3347482" y="4176847"/>
            <a:ext cx="194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BEFF58-E667-1F86-6B83-A227175F160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235732" y="4538252"/>
            <a:ext cx="0" cy="10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BF36D-2998-793F-AC35-54173BD4517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901042" y="5904557"/>
            <a:ext cx="118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63CF87-3E1E-0D3C-34A9-B169E27C8179}"/>
              </a:ext>
            </a:extLst>
          </p:cNvPr>
          <p:cNvCxnSpPr>
            <a:stCxn id="21" idx="3"/>
            <a:endCxn id="8" idx="5"/>
          </p:cNvCxnSpPr>
          <p:nvPr/>
        </p:nvCxnSpPr>
        <p:spPr>
          <a:xfrm flipV="1">
            <a:off x="7886461" y="5904557"/>
            <a:ext cx="985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4F6D75-3806-0BC3-7D68-F21D9EA37DC5}"/>
              </a:ext>
            </a:extLst>
          </p:cNvPr>
          <p:cNvCxnSpPr>
            <a:cxnSpLocks/>
            <a:stCxn id="5" idx="4"/>
            <a:endCxn id="7" idx="3"/>
          </p:cNvCxnSpPr>
          <p:nvPr/>
        </p:nvCxnSpPr>
        <p:spPr>
          <a:xfrm rot="5400000">
            <a:off x="8301890" y="2487382"/>
            <a:ext cx="3128557" cy="250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58896-10D7-AC98-0785-B2B12956FDEE}"/>
              </a:ext>
            </a:extLst>
          </p:cNvPr>
          <p:cNvSpPr/>
          <p:nvPr/>
        </p:nvSpPr>
        <p:spPr>
          <a:xfrm rot="1701102">
            <a:off x="9965880" y="3125865"/>
            <a:ext cx="11160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A46A86-2233-C817-4029-AC346F855492}"/>
              </a:ext>
            </a:extLst>
          </p:cNvPr>
          <p:cNvSpPr/>
          <p:nvPr/>
        </p:nvSpPr>
        <p:spPr>
          <a:xfrm rot="1701102">
            <a:off x="8801493" y="1891017"/>
            <a:ext cx="12234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time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FAC0D7-5C01-4488-7E3E-B06D0A3E6706}"/>
              </a:ext>
            </a:extLst>
          </p:cNvPr>
          <p:cNvSpPr/>
          <p:nvPr/>
        </p:nvSpPr>
        <p:spPr>
          <a:xfrm>
            <a:off x="3284222" y="2297399"/>
            <a:ext cx="2020824" cy="12988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all 431 activity codes</a:t>
            </a:r>
            <a:endParaRPr lang="en-ID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06EE77C-5FBA-406D-871F-ED585853E9CA}"/>
              </a:ext>
            </a:extLst>
          </p:cNvPr>
          <p:cNvCxnSpPr>
            <a:stCxn id="49" idx="2"/>
            <a:endCxn id="17" idx="0"/>
          </p:cNvCxnSpPr>
          <p:nvPr/>
        </p:nvCxnSpPr>
        <p:spPr>
          <a:xfrm rot="10800000" flipV="1">
            <a:off x="2235732" y="2946829"/>
            <a:ext cx="1048490" cy="868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46024F1-855D-5C2A-E660-D6BDE4833A36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5400000">
            <a:off x="6499380" y="4524413"/>
            <a:ext cx="1004900" cy="1032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DA9F4-E376-8C1A-4995-5CC824BBDDA2}"/>
              </a:ext>
            </a:extLst>
          </p:cNvPr>
          <p:cNvSpPr/>
          <p:nvPr/>
        </p:nvSpPr>
        <p:spPr>
          <a:xfrm>
            <a:off x="6485540" y="5008677"/>
            <a:ext cx="11160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time</a:t>
            </a:r>
          </a:p>
        </p:txBody>
      </p:sp>
    </p:spTree>
    <p:extLst>
      <p:ext uri="{BB962C8B-B14F-4D97-AF65-F5344CB8AC3E}">
        <p14:creationId xmlns:p14="http://schemas.microsoft.com/office/powerpoint/2010/main" val="128618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Jordan</dc:creator>
  <cp:lastModifiedBy>Jonathan Jordan</cp:lastModifiedBy>
  <cp:revision>1</cp:revision>
  <dcterms:created xsi:type="dcterms:W3CDTF">2023-07-14T18:00:29Z</dcterms:created>
  <dcterms:modified xsi:type="dcterms:W3CDTF">2023-07-14T18:01:07Z</dcterms:modified>
</cp:coreProperties>
</file>