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9" r:id="rId3"/>
    <p:sldId id="260" r:id="rId4"/>
    <p:sldId id="261" r:id="rId5"/>
    <p:sldId id="262" r:id="rId6"/>
    <p:sldId id="258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4226C9C-8EF9-4E4F-BF59-8FF24802DFA5}">
          <p14:sldIdLst>
            <p14:sldId id="256"/>
            <p14:sldId id="259"/>
            <p14:sldId id="260"/>
            <p14:sldId id="261"/>
            <p14:sldId id="262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6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16.12.2020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Разработка веб-сайта для мгновенного обмена сообщениями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7630616" cy="1066800"/>
          </a:xfrm>
        </p:spPr>
        <p:txBody>
          <a:bodyPr>
            <a:normAutofit/>
          </a:bodyPr>
          <a:lstStyle/>
          <a:p>
            <a:r>
              <a:rPr lang="ru-RU" dirty="0" smtClean="0"/>
              <a:t>Студент 4 курса </a:t>
            </a:r>
            <a:r>
              <a:rPr lang="ru-RU" dirty="0" smtClean="0">
                <a:solidFill>
                  <a:schemeClr val="tx1"/>
                </a:solidFill>
              </a:rPr>
              <a:t>Миронов Егор Сергеевич</a:t>
            </a:r>
          </a:p>
          <a:p>
            <a:r>
              <a:rPr lang="ru-RU" dirty="0" smtClean="0"/>
              <a:t>Научный руководитель доцент </a:t>
            </a:r>
            <a:r>
              <a:rPr lang="ru-RU" dirty="0">
                <a:solidFill>
                  <a:schemeClr val="tx1"/>
                </a:solidFill>
              </a:rPr>
              <a:t>Парфенова Ирина Анатольевна</a:t>
            </a:r>
          </a:p>
        </p:txBody>
      </p:sp>
    </p:spTree>
    <p:extLst>
      <p:ext uri="{BB962C8B-B14F-4D97-AF65-F5344CB8AC3E}">
        <p14:creationId xmlns:p14="http://schemas.microsoft.com/office/powerpoint/2010/main" val="147960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Распространённое использование мессенджеров в повседневной жизни людей</a:t>
            </a:r>
          </a:p>
          <a:p>
            <a:r>
              <a:rPr lang="ru-RU" dirty="0" smtClean="0"/>
              <a:t>Активное развитие средств обмена </a:t>
            </a:r>
            <a:r>
              <a:rPr lang="ru-RU" smtClean="0"/>
              <a:t>текстовой/аудио информации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697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Поставленные </a:t>
            </a:r>
            <a:r>
              <a:rPr lang="ru-RU" dirty="0"/>
              <a:t>цели и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Разработать интерфейс веб-сайта</a:t>
            </a:r>
          </a:p>
          <a:p>
            <a:r>
              <a:rPr lang="ru-RU" dirty="0" smtClean="0"/>
              <a:t>Реализовать макет сайта</a:t>
            </a:r>
          </a:p>
          <a:p>
            <a:r>
              <a:rPr lang="ru-RU" dirty="0" smtClean="0"/>
              <a:t>Реализовать логику сайта</a:t>
            </a:r>
          </a:p>
          <a:p>
            <a:r>
              <a:rPr lang="ru-RU" dirty="0" smtClean="0"/>
              <a:t>Доработать серверную часть</a:t>
            </a:r>
            <a:endParaRPr lang="ru-RU" dirty="0"/>
          </a:p>
          <a:p>
            <a:r>
              <a:rPr lang="ru-RU" dirty="0" smtClean="0"/>
              <a:t>Выложить сайт в интернет</a:t>
            </a:r>
          </a:p>
        </p:txBody>
      </p:sp>
    </p:spTree>
    <p:extLst>
      <p:ext uri="{BB962C8B-B14F-4D97-AF65-F5344CB8AC3E}">
        <p14:creationId xmlns:p14="http://schemas.microsoft.com/office/powerpoint/2010/main" val="325427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Практическая </a:t>
            </a:r>
            <a:r>
              <a:rPr lang="ru-RU" dirty="0"/>
              <a:t>значимость выбранной 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Портфолио для будущего трудоустройства</a:t>
            </a:r>
          </a:p>
          <a:p>
            <a:r>
              <a:rPr lang="ru-RU" dirty="0" smtClean="0"/>
              <a:t>Получение новых знаний и опыта</a:t>
            </a:r>
          </a:p>
          <a:p>
            <a:r>
              <a:rPr lang="ru-RU" dirty="0" smtClean="0"/>
              <a:t>Практическое использование в личных, и не только, целях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308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Предполагаемые </a:t>
            </a:r>
            <a:r>
              <a:rPr lang="ru-RU" dirty="0"/>
              <a:t>результаты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Веб-ресурс, который будет доступен через браузер и приложение для компьютера с использованием </a:t>
            </a:r>
            <a:r>
              <a:rPr lang="en-US" dirty="0" err="1" smtClean="0"/>
              <a:t>javascript</a:t>
            </a:r>
            <a:r>
              <a:rPr lang="ru-RU" dirty="0"/>
              <a:t> </a:t>
            </a:r>
            <a:r>
              <a:rPr lang="ru-RU" dirty="0" err="1" smtClean="0"/>
              <a:t>фреймворков</a:t>
            </a:r>
            <a:r>
              <a:rPr lang="ru-RU" dirty="0" smtClean="0"/>
              <a:t> и поиском пользователей через </a:t>
            </a:r>
            <a:r>
              <a:rPr lang="ru-RU" dirty="0" err="1" smtClean="0"/>
              <a:t>Elasticsearch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861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Текущие результаты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60061"/>
            <a:ext cx="7620000" cy="3480878"/>
          </a:xfrm>
        </p:spPr>
      </p:pic>
    </p:spTree>
    <p:extLst>
      <p:ext uri="{BB962C8B-B14F-4D97-AF65-F5344CB8AC3E}">
        <p14:creationId xmlns:p14="http://schemas.microsoft.com/office/powerpoint/2010/main" val="129183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Соседство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68</TotalTime>
  <Words>100</Words>
  <Application>Microsoft Office PowerPoint</Application>
  <PresentationFormat>Экран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Соседство</vt:lpstr>
      <vt:lpstr>Разработка веб-сайта для мгновенного обмена сообщениями</vt:lpstr>
      <vt:lpstr>Актуальность</vt:lpstr>
      <vt:lpstr>Поставленные цели и задачи</vt:lpstr>
      <vt:lpstr>Практическая значимость выбранной темы</vt:lpstr>
      <vt:lpstr>Предполагаемые результаты</vt:lpstr>
      <vt:lpstr>Текущие результаты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веб-сайта для мгновенного обмена сообщениями</dc:title>
  <dc:creator>Grad</dc:creator>
  <cp:lastModifiedBy>Grad</cp:lastModifiedBy>
  <cp:revision>8</cp:revision>
  <dcterms:created xsi:type="dcterms:W3CDTF">2020-12-15T21:26:35Z</dcterms:created>
  <dcterms:modified xsi:type="dcterms:W3CDTF">2020-12-16T11:50:13Z</dcterms:modified>
</cp:coreProperties>
</file>