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57" r:id="rId4"/>
    <p:sldId id="258" r:id="rId5"/>
    <p:sldId id="259" r:id="rId6"/>
    <p:sldId id="266" r:id="rId7"/>
    <p:sldId id="267" r:id="rId8"/>
    <p:sldId id="261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72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4FAE3-6C1E-4783-901A-BFB009910CFC}" type="datetimeFigureOut">
              <a:rPr lang="en-AU" smtClean="0"/>
              <a:t>28/04/2022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2156D-57E0-4BD3-9161-AA40607FE1F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21363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4FAE3-6C1E-4783-901A-BFB009910CFC}" type="datetimeFigureOut">
              <a:rPr lang="en-AU" smtClean="0"/>
              <a:t>28/04/2022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2156D-57E0-4BD3-9161-AA40607FE1F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42833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4FAE3-6C1E-4783-901A-BFB009910CFC}" type="datetimeFigureOut">
              <a:rPr lang="en-AU" smtClean="0"/>
              <a:t>28/04/2022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2156D-57E0-4BD3-9161-AA40607FE1F9}" type="slidenum">
              <a:rPr lang="en-AU" smtClean="0"/>
              <a:t>‹#›</a:t>
            </a:fld>
            <a:endParaRPr lang="en-A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020554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4FAE3-6C1E-4783-901A-BFB009910CFC}" type="datetimeFigureOut">
              <a:rPr lang="en-AU" smtClean="0"/>
              <a:t>28/04/2022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2156D-57E0-4BD3-9161-AA40607FE1F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409233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4FAE3-6C1E-4783-901A-BFB009910CFC}" type="datetimeFigureOut">
              <a:rPr lang="en-AU" smtClean="0"/>
              <a:t>28/04/2022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2156D-57E0-4BD3-9161-AA40607FE1F9}" type="slidenum">
              <a:rPr lang="en-AU" smtClean="0"/>
              <a:t>‹#›</a:t>
            </a:fld>
            <a:endParaRPr lang="en-A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489270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4FAE3-6C1E-4783-901A-BFB009910CFC}" type="datetimeFigureOut">
              <a:rPr lang="en-AU" smtClean="0"/>
              <a:t>28/04/2022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2156D-57E0-4BD3-9161-AA40607FE1F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991020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4FAE3-6C1E-4783-901A-BFB009910CFC}" type="datetimeFigureOut">
              <a:rPr lang="en-AU" smtClean="0"/>
              <a:t>28/04/2022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2156D-57E0-4BD3-9161-AA40607FE1F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679081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4FAE3-6C1E-4783-901A-BFB009910CFC}" type="datetimeFigureOut">
              <a:rPr lang="en-AU" smtClean="0"/>
              <a:t>28/04/2022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2156D-57E0-4BD3-9161-AA40607FE1F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44147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4FAE3-6C1E-4783-901A-BFB009910CFC}" type="datetimeFigureOut">
              <a:rPr lang="en-AU" smtClean="0"/>
              <a:t>28/04/2022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2156D-57E0-4BD3-9161-AA40607FE1F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09241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4FAE3-6C1E-4783-901A-BFB009910CFC}" type="datetimeFigureOut">
              <a:rPr lang="en-AU" smtClean="0"/>
              <a:t>28/04/2022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2156D-57E0-4BD3-9161-AA40607FE1F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47205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4FAE3-6C1E-4783-901A-BFB009910CFC}" type="datetimeFigureOut">
              <a:rPr lang="en-AU" smtClean="0"/>
              <a:t>28/04/2022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2156D-57E0-4BD3-9161-AA40607FE1F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26951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4FAE3-6C1E-4783-901A-BFB009910CFC}" type="datetimeFigureOut">
              <a:rPr lang="en-AU" smtClean="0"/>
              <a:t>28/04/2022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2156D-57E0-4BD3-9161-AA40607FE1F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48019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4FAE3-6C1E-4783-901A-BFB009910CFC}" type="datetimeFigureOut">
              <a:rPr lang="en-AU" smtClean="0"/>
              <a:t>28/04/2022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2156D-57E0-4BD3-9161-AA40607FE1F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03105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4FAE3-6C1E-4783-901A-BFB009910CFC}" type="datetimeFigureOut">
              <a:rPr lang="en-AU" smtClean="0"/>
              <a:t>28/04/2022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2156D-57E0-4BD3-9161-AA40607FE1F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81656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4FAE3-6C1E-4783-901A-BFB009910CFC}" type="datetimeFigureOut">
              <a:rPr lang="en-AU" smtClean="0"/>
              <a:t>28/04/2022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2156D-57E0-4BD3-9161-AA40607FE1F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19517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4FAE3-6C1E-4783-901A-BFB009910CFC}" type="datetimeFigureOut">
              <a:rPr lang="en-AU" smtClean="0"/>
              <a:t>28/04/2022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2156D-57E0-4BD3-9161-AA40607FE1F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68943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74FAE3-6C1E-4783-901A-BFB009910CFC}" type="datetimeFigureOut">
              <a:rPr lang="en-AU" smtClean="0"/>
              <a:t>28/04/2022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B92156D-57E0-4BD3-9161-AA40607FE1F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62936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1C305-78A2-43F3-B65F-53377F2D80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Cyber safety and Indigenous peoples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A8ED89-4922-4985-9968-88F270C6B8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By Clare Alexander</a:t>
            </a:r>
          </a:p>
          <a:p>
            <a:r>
              <a:rPr lang="en-AU" dirty="0"/>
              <a:t>Student ID: 12190615</a:t>
            </a:r>
          </a:p>
        </p:txBody>
      </p:sp>
    </p:spTree>
    <p:extLst>
      <p:ext uri="{BB962C8B-B14F-4D97-AF65-F5344CB8AC3E}">
        <p14:creationId xmlns:p14="http://schemas.microsoft.com/office/powerpoint/2010/main" val="24853302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A9D78-9A62-4615-B7C0-A9B04C7BE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5905" y="2766218"/>
            <a:ext cx="10515600" cy="1325563"/>
          </a:xfrm>
        </p:spPr>
        <p:txBody>
          <a:bodyPr/>
          <a:lstStyle/>
          <a:p>
            <a:pPr algn="ctr"/>
            <a:r>
              <a:rPr lang="en-AU" dirty="0"/>
              <a:t>Questions </a:t>
            </a:r>
          </a:p>
        </p:txBody>
      </p:sp>
    </p:spTree>
    <p:extLst>
      <p:ext uri="{BB962C8B-B14F-4D97-AF65-F5344CB8AC3E}">
        <p14:creationId xmlns:p14="http://schemas.microsoft.com/office/powerpoint/2010/main" val="13463114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6B04F-7558-4E77-8954-6C66CCD3A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5E98C0-87D2-424F-B35A-192C40A917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List of Pros and Cons to make you a sensible decision. 2022. Cyber Security: 20+ Main Pros and Cons (You Must Know) -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theNextFind.Com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. [online] Available at: &lt;https://thenextfind.com/pros-cons-of-cyber-security/&gt; [Accessed 27 April 2022].</a:t>
            </a:r>
          </a:p>
          <a:p>
            <a:pPr marL="0" indent="0">
              <a:buNone/>
            </a:pPr>
            <a:r>
              <a:rPr lang="en-US" sz="2000" b="0" i="1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Issues Surrounding Cyber-Safety for Indigenous Australians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. 2013.  1st ed. [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ebook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]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Canbarra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: Queensland Government, pp.17 to 29. Available at: &lt;http://file:///D:/Uni_2022/http___www.aphref.aph.gov.au_house_committee_jscc_indigenous_australians_report_full_report.pdf&gt; [Accessed 27 April 2022].</a:t>
            </a:r>
          </a:p>
          <a:p>
            <a:pPr marL="0" indent="0">
              <a:buNone/>
            </a:pPr>
            <a:r>
              <a:rPr lang="en-US" sz="2000" dirty="0" err="1"/>
              <a:t>Radoll</a:t>
            </a:r>
            <a:r>
              <a:rPr lang="en-US" sz="2000" dirty="0"/>
              <a:t>, P. and Hunter, B., 2017. Dynamics of digital divide. [online] Australian National </a:t>
            </a:r>
            <a:r>
              <a:rPr lang="en-US" sz="2000" dirty="0" err="1"/>
              <a:t>Univercity</a:t>
            </a:r>
            <a:r>
              <a:rPr lang="en-US" sz="2000" dirty="0"/>
              <a:t>. Available at: &lt;https://caepr.cass.anu.edu.au/research/publications/dynamics-digital-divide&gt; [Accessed 26 April 2022].</a:t>
            </a:r>
          </a:p>
          <a:p>
            <a:pPr marL="0" indent="0">
              <a:buNone/>
            </a:pPr>
            <a:endParaRPr lang="en-AU" sz="2000" dirty="0"/>
          </a:p>
        </p:txBody>
      </p:sp>
    </p:spTree>
    <p:extLst>
      <p:ext uri="{BB962C8B-B14F-4D97-AF65-F5344CB8AC3E}">
        <p14:creationId xmlns:p14="http://schemas.microsoft.com/office/powerpoint/2010/main" val="4219956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819C8-21CA-452C-9563-8A082C2FF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Topics to be discussed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0EBAFF-E824-4B5B-99BD-52DEB16523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Cyber safety</a:t>
            </a:r>
          </a:p>
          <a:p>
            <a:r>
              <a:rPr lang="en-AU" dirty="0"/>
              <a:t>Pros and cons of cyber safety</a:t>
            </a:r>
          </a:p>
          <a:p>
            <a:r>
              <a:rPr lang="en-AU" dirty="0"/>
              <a:t>Indigenous peoples use of technology</a:t>
            </a:r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1591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417E9-AEF8-4764-99CD-3CC961E39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What is cyber safety?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2692E3-2881-46F8-A512-866602E34C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/>
              <a:t>The promotion of safe usage of:</a:t>
            </a:r>
          </a:p>
          <a:p>
            <a:r>
              <a:rPr lang="en-AU" dirty="0"/>
              <a:t>The internet</a:t>
            </a:r>
          </a:p>
          <a:p>
            <a:r>
              <a:rPr lang="en-AU" dirty="0"/>
              <a:t>Protection against viruses, fraud, and other forms of attack.</a:t>
            </a:r>
          </a:p>
        </p:txBody>
      </p:sp>
    </p:spTree>
    <p:extLst>
      <p:ext uri="{BB962C8B-B14F-4D97-AF65-F5344CB8AC3E}">
        <p14:creationId xmlns:p14="http://schemas.microsoft.com/office/powerpoint/2010/main" val="1394448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ACDC6-1B5B-49AF-ACD9-C03792EA5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Pros of cyber safety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425F06-9181-423B-9C60-2B2717E1CD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Protects users from unwanted programs</a:t>
            </a:r>
          </a:p>
          <a:p>
            <a:r>
              <a:rPr lang="en-AU" dirty="0"/>
              <a:t>Denies unauthorised access</a:t>
            </a:r>
          </a:p>
          <a:p>
            <a:r>
              <a:rPr lang="en-AU" dirty="0"/>
              <a:t>Prevents hacking</a:t>
            </a:r>
          </a:p>
          <a:p>
            <a:r>
              <a:rPr lang="en-AU" dirty="0"/>
              <a:t>Improves user confidence</a:t>
            </a:r>
          </a:p>
        </p:txBody>
      </p:sp>
    </p:spTree>
    <p:extLst>
      <p:ext uri="{BB962C8B-B14F-4D97-AF65-F5344CB8AC3E}">
        <p14:creationId xmlns:p14="http://schemas.microsoft.com/office/powerpoint/2010/main" val="13570347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4A650-95A7-4D90-B1A2-7DAEE3762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Cons of cyber safety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7D557-0724-46BB-BB49-98E407C8FB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Difficult to set up</a:t>
            </a:r>
          </a:p>
          <a:p>
            <a:r>
              <a:rPr lang="en-AU" dirty="0"/>
              <a:t>Constant updates on security</a:t>
            </a:r>
          </a:p>
          <a:p>
            <a:r>
              <a:rPr lang="en-AU" dirty="0"/>
              <a:t>New updates may not suit system</a:t>
            </a:r>
          </a:p>
          <a:p>
            <a:r>
              <a:rPr lang="en-AU" dirty="0"/>
              <a:t>May cause system to run slower</a:t>
            </a:r>
          </a:p>
        </p:txBody>
      </p:sp>
    </p:spTree>
    <p:extLst>
      <p:ext uri="{BB962C8B-B14F-4D97-AF65-F5344CB8AC3E}">
        <p14:creationId xmlns:p14="http://schemas.microsoft.com/office/powerpoint/2010/main" val="31183840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F7907-935B-491B-AD42-5737C1D52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Digital divide for Indigenous Australians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81228F-8F97-4E5B-8A06-91D7E27DBD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Indigenous Australians living in regional areas have less exposure to technology/ the internet</a:t>
            </a:r>
          </a:p>
          <a:p>
            <a:r>
              <a:rPr lang="en-AU" dirty="0"/>
              <a:t>More at risk of over charged on fees</a:t>
            </a:r>
          </a:p>
          <a:p>
            <a:r>
              <a:rPr lang="en-AU" dirty="0"/>
              <a:t>Cultural, language and access barriers increase the skill gap between indigenous generations</a:t>
            </a:r>
          </a:p>
        </p:txBody>
      </p:sp>
    </p:spTree>
    <p:extLst>
      <p:ext uri="{BB962C8B-B14F-4D97-AF65-F5344CB8AC3E}">
        <p14:creationId xmlns:p14="http://schemas.microsoft.com/office/powerpoint/2010/main" val="34700316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F7907-935B-491B-AD42-5737C1D52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Digital divide for Indigenous Australians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81228F-8F97-4E5B-8A06-91D7E27DBD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increasingly disadvantaged within society</a:t>
            </a:r>
          </a:p>
          <a:p>
            <a:r>
              <a:rPr lang="en-AU" dirty="0"/>
              <a:t>At particular risk of being left behind</a:t>
            </a:r>
          </a:p>
          <a:p>
            <a:r>
              <a:rPr lang="en-AU" dirty="0"/>
              <a:t>Youth may be more vulnerable to cyber bullying</a:t>
            </a:r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031945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44DBC-CB8F-409B-92BA-329C845D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The future of cyber safety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A7CA04-246D-41BB-B036-627767B103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Train and otherwise assist rural and remote communities to exploit the benefits of the internet and to do so safely</a:t>
            </a:r>
          </a:p>
          <a:p>
            <a:r>
              <a:rPr lang="en-AU" dirty="0"/>
              <a:t>Awareness of cyber bullying and scams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506921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8543E-D73A-409A-B553-9833AB745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E4E9DC-CB68-447E-BFF8-C94CEDBA90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At a disadvantage when older and in a rural community</a:t>
            </a:r>
          </a:p>
          <a:p>
            <a:r>
              <a:rPr lang="en-AU" dirty="0"/>
              <a:t>Higher chance of cyber bullying</a:t>
            </a:r>
          </a:p>
          <a:p>
            <a:r>
              <a:rPr lang="en-AU" dirty="0"/>
              <a:t>Teach more skills to those at risk</a:t>
            </a:r>
          </a:p>
          <a:p>
            <a:r>
              <a:rPr lang="en-AU" dirty="0"/>
              <a:t>Increase awareness of cyber safety</a:t>
            </a:r>
          </a:p>
        </p:txBody>
      </p:sp>
    </p:spTree>
    <p:extLst>
      <p:ext uri="{BB962C8B-B14F-4D97-AF65-F5344CB8AC3E}">
        <p14:creationId xmlns:p14="http://schemas.microsoft.com/office/powerpoint/2010/main" val="427256419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394</TotalTime>
  <Words>403</Words>
  <Application>Microsoft Office PowerPoint</Application>
  <PresentationFormat>Widescreen</PresentationFormat>
  <Paragraphs>42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Open Sans</vt:lpstr>
      <vt:lpstr>Trebuchet MS</vt:lpstr>
      <vt:lpstr>Wingdings 3</vt:lpstr>
      <vt:lpstr>Facet</vt:lpstr>
      <vt:lpstr>Cyber safety and Indigenous peoples</vt:lpstr>
      <vt:lpstr>Topics to be discussed </vt:lpstr>
      <vt:lpstr>What is cyber safety?</vt:lpstr>
      <vt:lpstr>Pros of cyber safety</vt:lpstr>
      <vt:lpstr>Cons of cyber safety</vt:lpstr>
      <vt:lpstr>Digital divide for Indigenous Australians</vt:lpstr>
      <vt:lpstr>Digital divide for Indigenous Australians Continued</vt:lpstr>
      <vt:lpstr>The future of cyber safety</vt:lpstr>
      <vt:lpstr>summary</vt:lpstr>
      <vt:lpstr>Questions 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Cyber safety and Indigenous peoples</dc:title>
  <dc:creator>Clare Alexander</dc:creator>
  <cp:lastModifiedBy>Clare Alexander</cp:lastModifiedBy>
  <cp:revision>9</cp:revision>
  <dcterms:created xsi:type="dcterms:W3CDTF">2022-04-27T08:59:07Z</dcterms:created>
  <dcterms:modified xsi:type="dcterms:W3CDTF">2022-04-28T00:55:29Z</dcterms:modified>
</cp:coreProperties>
</file>