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33FA-5D5C-4CBF-84DB-7DBA4ADEDAA1}" type="datetimeFigureOut">
              <a:rPr lang="de-AT" smtClean="0"/>
              <a:t>24.09.2011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097D-5401-42FD-B4AD-52C05F2F43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054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33FA-5D5C-4CBF-84DB-7DBA4ADEDAA1}" type="datetimeFigureOut">
              <a:rPr lang="de-AT" smtClean="0"/>
              <a:t>24.09.2011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097D-5401-42FD-B4AD-52C05F2F43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95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33FA-5D5C-4CBF-84DB-7DBA4ADEDAA1}" type="datetimeFigureOut">
              <a:rPr lang="de-AT" smtClean="0"/>
              <a:t>24.09.2011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097D-5401-42FD-B4AD-52C05F2F43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685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33FA-5D5C-4CBF-84DB-7DBA4ADEDAA1}" type="datetimeFigureOut">
              <a:rPr lang="de-AT" smtClean="0"/>
              <a:t>24.09.2011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097D-5401-42FD-B4AD-52C05F2F43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57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33FA-5D5C-4CBF-84DB-7DBA4ADEDAA1}" type="datetimeFigureOut">
              <a:rPr lang="de-AT" smtClean="0"/>
              <a:t>24.09.2011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097D-5401-42FD-B4AD-52C05F2F43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07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33FA-5D5C-4CBF-84DB-7DBA4ADEDAA1}" type="datetimeFigureOut">
              <a:rPr lang="de-AT" smtClean="0"/>
              <a:t>24.09.2011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097D-5401-42FD-B4AD-52C05F2F43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230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33FA-5D5C-4CBF-84DB-7DBA4ADEDAA1}" type="datetimeFigureOut">
              <a:rPr lang="de-AT" smtClean="0"/>
              <a:t>24.09.2011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097D-5401-42FD-B4AD-52C05F2F43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508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33FA-5D5C-4CBF-84DB-7DBA4ADEDAA1}" type="datetimeFigureOut">
              <a:rPr lang="de-AT" smtClean="0"/>
              <a:t>24.09.2011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097D-5401-42FD-B4AD-52C05F2F43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015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33FA-5D5C-4CBF-84DB-7DBA4ADEDAA1}" type="datetimeFigureOut">
              <a:rPr lang="de-AT" smtClean="0"/>
              <a:t>24.09.2011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097D-5401-42FD-B4AD-52C05F2F43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314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33FA-5D5C-4CBF-84DB-7DBA4ADEDAA1}" type="datetimeFigureOut">
              <a:rPr lang="de-AT" smtClean="0"/>
              <a:t>24.09.2011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097D-5401-42FD-B4AD-52C05F2F43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517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33FA-5D5C-4CBF-84DB-7DBA4ADEDAA1}" type="datetimeFigureOut">
              <a:rPr lang="de-AT" smtClean="0"/>
              <a:t>24.09.2011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097D-5401-42FD-B4AD-52C05F2F43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18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333FA-5D5C-4CBF-84DB-7DBA4ADEDAA1}" type="datetimeFigureOut">
              <a:rPr lang="de-AT" smtClean="0"/>
              <a:t>24.09.2011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097D-5401-42FD-B4AD-52C05F2F43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254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Abgerundetes Rechteck 93"/>
          <p:cNvSpPr/>
          <p:nvPr/>
        </p:nvSpPr>
        <p:spPr>
          <a:xfrm>
            <a:off x="898501" y="623366"/>
            <a:ext cx="4685134" cy="47525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2976793" y="2279550"/>
            <a:ext cx="15121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Routing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976793" y="3359670"/>
            <a:ext cx="15121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Rendering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2986732" y="1199430"/>
            <a:ext cx="15121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Cost</a:t>
            </a:r>
            <a:r>
              <a:rPr lang="de-AT" dirty="0" smtClean="0"/>
              <a:t> Analysis</a:t>
            </a:r>
            <a:endParaRPr lang="de-AT" dirty="0"/>
          </a:p>
        </p:txBody>
      </p:sp>
      <p:sp>
        <p:nvSpPr>
          <p:cNvPr id="7" name="Rechteck 6"/>
          <p:cNvSpPr/>
          <p:nvPr/>
        </p:nvSpPr>
        <p:spPr>
          <a:xfrm>
            <a:off x="1186532" y="2273937"/>
            <a:ext cx="15121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Transparency</a:t>
            </a:r>
            <a:r>
              <a:rPr lang="de-AT" dirty="0" smtClean="0"/>
              <a:t> Analysis</a:t>
            </a:r>
            <a:endParaRPr lang="de-AT" dirty="0"/>
          </a:p>
        </p:txBody>
      </p:sp>
      <p:sp>
        <p:nvSpPr>
          <p:cNvPr id="8" name="Rechteck 7"/>
          <p:cNvSpPr/>
          <p:nvPr/>
        </p:nvSpPr>
        <p:spPr>
          <a:xfrm>
            <a:off x="6011068" y="483743"/>
            <a:ext cx="1512168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System</a:t>
            </a:r>
            <a:br>
              <a:rPr lang="de-AT" dirty="0" smtClean="0"/>
            </a:br>
            <a:r>
              <a:rPr lang="de-AT" dirty="0" smtClean="0"/>
              <a:t>(</a:t>
            </a:r>
            <a:r>
              <a:rPr lang="de-AT" dirty="0" err="1" smtClean="0"/>
              <a:t>Qt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1434672" y="4367782"/>
            <a:ext cx="15121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Config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6121514" y="2279550"/>
            <a:ext cx="1584176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(ICE) Client Communicator</a:t>
            </a:r>
            <a:endParaRPr lang="de-AT" dirty="0"/>
          </a:p>
        </p:txBody>
      </p:sp>
      <p:sp>
        <p:nvSpPr>
          <p:cNvPr id="11" name="Rechteck 10"/>
          <p:cNvSpPr/>
          <p:nvPr/>
        </p:nvSpPr>
        <p:spPr>
          <a:xfrm>
            <a:off x="4888149" y="2279550"/>
            <a:ext cx="84411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Proxy</a:t>
            </a:r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>
            <a:off x="6121515" y="3503686"/>
            <a:ext cx="1584176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Webservice Communicator</a:t>
            </a:r>
            <a:endParaRPr lang="de-AT" dirty="0"/>
          </a:p>
        </p:txBody>
      </p:sp>
      <p:cxnSp>
        <p:nvCxnSpPr>
          <p:cNvPr id="14" name="Gewinkelte Verbindung 13"/>
          <p:cNvCxnSpPr>
            <a:stCxn id="8" idx="1"/>
            <a:endCxn id="6" idx="0"/>
          </p:cNvCxnSpPr>
          <p:nvPr/>
        </p:nvCxnSpPr>
        <p:spPr>
          <a:xfrm rot="10800000" flipV="1">
            <a:off x="3742816" y="843782"/>
            <a:ext cx="2268252" cy="35564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8" idx="1"/>
            <a:endCxn id="7" idx="0"/>
          </p:cNvCxnSpPr>
          <p:nvPr/>
        </p:nvCxnSpPr>
        <p:spPr>
          <a:xfrm rot="10800000" flipV="1">
            <a:off x="1942616" y="843783"/>
            <a:ext cx="4068452" cy="143015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4" idx="2"/>
            <a:endCxn id="5" idx="0"/>
          </p:cNvCxnSpPr>
          <p:nvPr/>
        </p:nvCxnSpPr>
        <p:spPr>
          <a:xfrm>
            <a:off x="3732877" y="299963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6" idx="2"/>
            <a:endCxn id="4" idx="0"/>
          </p:cNvCxnSpPr>
          <p:nvPr/>
        </p:nvCxnSpPr>
        <p:spPr>
          <a:xfrm flipH="1">
            <a:off x="3732877" y="1919510"/>
            <a:ext cx="9939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7" idx="2"/>
            <a:endCxn id="5" idx="1"/>
          </p:cNvCxnSpPr>
          <p:nvPr/>
        </p:nvCxnSpPr>
        <p:spPr>
          <a:xfrm rot="16200000" flipH="1">
            <a:off x="2096858" y="2839774"/>
            <a:ext cx="725693" cy="103417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endCxn id="6" idx="1"/>
          </p:cNvCxnSpPr>
          <p:nvPr/>
        </p:nvCxnSpPr>
        <p:spPr>
          <a:xfrm rot="5400000" flipH="1" flipV="1">
            <a:off x="2398489" y="1685696"/>
            <a:ext cx="714469" cy="46201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 flipV="1">
            <a:off x="4498900" y="2495574"/>
            <a:ext cx="389249" cy="5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10" idx="1"/>
            <a:endCxn id="11" idx="3"/>
          </p:cNvCxnSpPr>
          <p:nvPr/>
        </p:nvCxnSpPr>
        <p:spPr>
          <a:xfrm flipH="1">
            <a:off x="5732265" y="2639590"/>
            <a:ext cx="38924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0" idx="2"/>
            <a:endCxn id="12" idx="0"/>
          </p:cNvCxnSpPr>
          <p:nvPr/>
        </p:nvCxnSpPr>
        <p:spPr>
          <a:xfrm>
            <a:off x="6913602" y="2999630"/>
            <a:ext cx="1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9" idx="3"/>
            <a:endCxn id="5" idx="3"/>
          </p:cNvCxnSpPr>
          <p:nvPr/>
        </p:nvCxnSpPr>
        <p:spPr>
          <a:xfrm flipV="1">
            <a:off x="2946840" y="3719710"/>
            <a:ext cx="1542121" cy="1008112"/>
          </a:xfrm>
          <a:prstGeom prst="bentConnector3">
            <a:avLst>
              <a:gd name="adj1" fmla="val 114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/>
          <p:cNvCxnSpPr/>
          <p:nvPr/>
        </p:nvCxnSpPr>
        <p:spPr>
          <a:xfrm flipV="1">
            <a:off x="2946840" y="2783606"/>
            <a:ext cx="1542121" cy="1944216"/>
          </a:xfrm>
          <a:prstGeom prst="bentConnector3">
            <a:avLst>
              <a:gd name="adj1" fmla="val 114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9" idx="3"/>
            <a:endCxn id="6" idx="3"/>
          </p:cNvCxnSpPr>
          <p:nvPr/>
        </p:nvCxnSpPr>
        <p:spPr>
          <a:xfrm flipV="1">
            <a:off x="2946840" y="1559470"/>
            <a:ext cx="1552060" cy="3168352"/>
          </a:xfrm>
          <a:prstGeom prst="bentConnector3">
            <a:avLst>
              <a:gd name="adj1" fmla="val 1147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winkelte Verbindung 70"/>
          <p:cNvCxnSpPr>
            <a:stCxn id="9" idx="1"/>
            <a:endCxn id="7" idx="1"/>
          </p:cNvCxnSpPr>
          <p:nvPr/>
        </p:nvCxnSpPr>
        <p:spPr>
          <a:xfrm rot="10800000">
            <a:off x="1186532" y="2633978"/>
            <a:ext cx="248140" cy="2093845"/>
          </a:xfrm>
          <a:prstGeom prst="bentConnector3">
            <a:avLst>
              <a:gd name="adj1" fmla="val 1921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9" idx="3"/>
            <a:endCxn id="11" idx="2"/>
          </p:cNvCxnSpPr>
          <p:nvPr/>
        </p:nvCxnSpPr>
        <p:spPr>
          <a:xfrm flipV="1">
            <a:off x="2946840" y="2999630"/>
            <a:ext cx="2363367" cy="17281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H="1">
            <a:off x="3778820" y="5663926"/>
            <a:ext cx="43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Gewinkelte Verbindung 75"/>
          <p:cNvCxnSpPr/>
          <p:nvPr/>
        </p:nvCxnSpPr>
        <p:spPr>
          <a:xfrm rot="10800000" flipV="1">
            <a:off x="3778821" y="5951956"/>
            <a:ext cx="43204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flipH="1">
            <a:off x="3778820" y="6239990"/>
            <a:ext cx="4320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4282876" y="5480376"/>
            <a:ext cx="172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link </a:t>
            </a:r>
            <a:r>
              <a:rPr lang="de-AT" dirty="0" err="1" smtClean="0"/>
              <a:t>information</a:t>
            </a:r>
            <a:endParaRPr lang="de-AT" dirty="0"/>
          </a:p>
        </p:txBody>
      </p:sp>
      <p:sp>
        <p:nvSpPr>
          <p:cNvPr id="87" name="Textfeld 86"/>
          <p:cNvSpPr txBox="1"/>
          <p:nvPr/>
        </p:nvSpPr>
        <p:spPr>
          <a:xfrm>
            <a:off x="4282876" y="5735934"/>
            <a:ext cx="86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texture</a:t>
            </a:r>
            <a:endParaRPr lang="de-AT" dirty="0"/>
          </a:p>
        </p:txBody>
      </p:sp>
      <p:sp>
        <p:nvSpPr>
          <p:cNvPr id="88" name="Textfeld 87"/>
          <p:cNvSpPr txBox="1"/>
          <p:nvPr/>
        </p:nvSpPr>
        <p:spPr>
          <a:xfrm>
            <a:off x="4284492" y="6014674"/>
            <a:ext cx="125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parameters</a:t>
            </a:r>
            <a:endParaRPr lang="de-AT" dirty="0"/>
          </a:p>
        </p:txBody>
      </p:sp>
      <p:sp>
        <p:nvSpPr>
          <p:cNvPr id="89" name="Rechteck 88"/>
          <p:cNvSpPr/>
          <p:nvPr/>
        </p:nvSpPr>
        <p:spPr>
          <a:xfrm>
            <a:off x="7012613" y="911398"/>
            <a:ext cx="645637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OCR</a:t>
            </a:r>
            <a:endParaRPr lang="de-AT" dirty="0"/>
          </a:p>
        </p:txBody>
      </p:sp>
      <p:cxnSp>
        <p:nvCxnSpPr>
          <p:cNvPr id="93" name="Gewinkelte Verbindung 92"/>
          <p:cNvCxnSpPr>
            <a:stCxn id="89" idx="2"/>
            <a:endCxn id="10" idx="0"/>
          </p:cNvCxnSpPr>
          <p:nvPr/>
        </p:nvCxnSpPr>
        <p:spPr>
          <a:xfrm rot="5400000">
            <a:off x="6620461" y="1564579"/>
            <a:ext cx="1008112" cy="4218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Rechtwinkliges Dreieck 96"/>
          <p:cNvSpPr/>
          <p:nvPr/>
        </p:nvSpPr>
        <p:spPr>
          <a:xfrm flipH="1">
            <a:off x="5435004" y="2268393"/>
            <a:ext cx="297261" cy="725623"/>
          </a:xfrm>
          <a:prstGeom prst="rt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9" name="Gerade Verbindung mit Pfeil 98"/>
          <p:cNvCxnSpPr>
            <a:stCxn id="7" idx="3"/>
            <a:endCxn id="4" idx="1"/>
          </p:cNvCxnSpPr>
          <p:nvPr/>
        </p:nvCxnSpPr>
        <p:spPr>
          <a:xfrm>
            <a:off x="2698700" y="2633977"/>
            <a:ext cx="278093" cy="5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0379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</dc:creator>
  <cp:lastModifiedBy>markus</cp:lastModifiedBy>
  <cp:revision>5</cp:revision>
  <dcterms:created xsi:type="dcterms:W3CDTF">2011-09-24T09:54:30Z</dcterms:created>
  <dcterms:modified xsi:type="dcterms:W3CDTF">2011-09-25T10:08:16Z</dcterms:modified>
</cp:coreProperties>
</file>