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Clr>
                <a:srgbClr val="333333"/>
              </a:buClr>
              <a:buSzPct val="7142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0" y="6333133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riadax.net/web/firefox-os" TargetMode="External"/><Relationship Id="rId4" Type="http://schemas.openxmlformats.org/officeDocument/2006/relationships/hyperlink" Target="https://devcode.la/cursos/" TargetMode="External"/><Relationship Id="rId5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jovenesprogramadores.cl/" TargetMode="External"/><Relationship Id="rId4" Type="http://schemas.openxmlformats.org/officeDocument/2006/relationships/hyperlink" Target="http://empleosti.la/blog/10-becas-para-diplomado-en-desarrollo-web-y-movil/" TargetMode="External"/><Relationship Id="rId5" Type="http://schemas.openxmlformats.org/officeDocument/2006/relationships/hyperlink" Target="http://empleosti.la/blog/10-becas-para-diplomado-en-desarrollo-web-y-movil/" TargetMode="External"/><Relationship Id="rId6" Type="http://schemas.openxmlformats.org/officeDocument/2006/relationships/hyperlink" Target="http://www.proweb.ua.es/matriculacion/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estiondgmejora.educa.madrid.org/" TargetMode="External"/><Relationship Id="rId4" Type="http://schemas.openxmlformats.org/officeDocument/2006/relationships/hyperlink" Target="http://www.uab.cat/web/postgrado/curso-en-programacion-en-java/precios-becas-y-ayudas-1345468488135.html/param1-1812_es/" TargetMode="External"/><Relationship Id="rId5" Type="http://schemas.openxmlformats.org/officeDocument/2006/relationships/hyperlink" Target="http://www.cursosypostgrados.com/becas/cursos-lenguajes-de-programacion-subcat208.html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technodyan.com/que-son-las-extensiones-navegadores/" TargetMode="External"/><Relationship Id="rId4" Type="http://schemas.openxmlformats.org/officeDocument/2006/relationships/hyperlink" Target="http://www.pymesyautonomos.com/tecnologia/extensiones-en-el-navegador" TargetMode="External"/><Relationship Id="rId5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rfipc.com/internet/extensiones-mas-utiles-practicas-navegador-google-chrome.html" TargetMode="External"/><Relationship Id="rId4" Type="http://schemas.openxmlformats.org/officeDocument/2006/relationships/hyperlink" Target="https://chrome.google.com/webstore/category/extensions?hl=es" TargetMode="External"/><Relationship Id="rId5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extuniversity.com/certificados/desarrollador-javascript/" TargetMode="External"/><Relationship Id="rId4" Type="http://schemas.openxmlformats.org/officeDocument/2006/relationships/hyperlink" Target="http://www.campusmvp.es/catalogo/Product-Creaci%C3%B3n-profesional-de-p%C3%A1ginas-web-con-HTML5-y-CSS3_185.aspx" TargetMode="External"/><Relationship Id="rId5" Type="http://schemas.openxmlformats.org/officeDocument/2006/relationships/hyperlink" Target="https://www.nextuniversity.com/certificados/desarrollador-javascript/" TargetMode="External"/><Relationship Id="rId6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educaweb.com/curso/programacion-html5-css-on-line-251967/" TargetMode="External"/><Relationship Id="rId4" Type="http://schemas.openxmlformats.org/officeDocument/2006/relationships/hyperlink" Target="http://www.emagister.com/programacion-web-html-css-php-javascript-tps-5356350.htm" TargetMode="External"/><Relationship Id="rId5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" TargetMode="External"/><Relationship Id="rId4" Type="http://schemas.openxmlformats.org/officeDocument/2006/relationships/hyperlink" Target="https://www.youtube.com/" TargetMode="External"/><Relationship Id="rId10" Type="http://schemas.openxmlformats.org/officeDocument/2006/relationships/image" Target="../media/image09.png"/><Relationship Id="rId9" Type="http://schemas.openxmlformats.org/officeDocument/2006/relationships/image" Target="../media/image11.jpg"/><Relationship Id="rId5" Type="http://schemas.openxmlformats.org/officeDocument/2006/relationships/hyperlink" Target="https://www.youtube.com/" TargetMode="External"/><Relationship Id="rId6" Type="http://schemas.openxmlformats.org/officeDocument/2006/relationships/hyperlink" Target="https://miriadax.net/home" TargetMode="External"/><Relationship Id="rId7" Type="http://schemas.openxmlformats.org/officeDocument/2006/relationships/hyperlink" Target="http://www.maestrosdelweb.com/" TargetMode="External"/><Relationship Id="rId8" Type="http://schemas.openxmlformats.org/officeDocument/2006/relationships/hyperlink" Target="http://www.maestrosdelweb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aestrosdelweb.com/crear-extensiones-google-chrome/" TargetMode="External"/><Relationship Id="rId4" Type="http://schemas.openxmlformats.org/officeDocument/2006/relationships/hyperlink" Target="http://www.cursopedia.com/Ficha-Fundamentos-de-Javascript" TargetMode="External"/><Relationship Id="rId5" Type="http://schemas.openxmlformats.org/officeDocument/2006/relationships/hyperlink" Target="https://msdn.microsoft.com/es-es/ie/hh749019" TargetMode="External"/><Relationship Id="rId6" Type="http://schemas.openxmlformats.org/officeDocument/2006/relationships/hyperlink" Target="https://www.acamica.com/cursos/25/comenzando-con-css" TargetMode="External"/><Relationship Id="rId7" Type="http://schemas.openxmlformats.org/officeDocument/2006/relationships/hyperlink" Target="https://devcode.la/cursos/html-css/" TargetMode="External"/><Relationship Id="rId8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4294967295" type="ctrTitle"/>
          </p:nvPr>
        </p:nvSpPr>
        <p:spPr>
          <a:xfrm>
            <a:off x="89700" y="4379200"/>
            <a:ext cx="8964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CREACIÓN DE EXTENSIONES (PLUGINS) PARA NAVEGADORES WEBS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00550" y="5372950"/>
            <a:ext cx="45372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Fernando Calderón</a:t>
            </a:r>
            <a:b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Roberto Torralba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Javier Garcia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David López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Raúl Moya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Información cursos gratuitos Mozilla Firefox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Cursos gratuitos para HTML5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rgbClr val="034990"/>
                </a:solidFill>
                <a:hlinkClick r:id="rId3"/>
              </a:rPr>
              <a:t>https://miriadax.net/web/firefox-os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Para Firefox OS y aplicaciones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Duración de 9 semanas con 40 horas de estudio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Ofrece un diploma de reconocimiento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HTML Y CSS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https://devcode.la/cursos/</a:t>
            </a:r>
            <a:r>
              <a:rPr lang="en-US" sz="1800">
                <a:solidFill>
                  <a:srgbClr val="2E74B5"/>
                </a:solidFill>
              </a:rPr>
              <a:t>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Ofrece un seguimiento de cursos por nivel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Foro de dudas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944" y="3834475"/>
            <a:ext cx="2029574" cy="19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Ayuda para el estudio de extensiones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417625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Taller de Jóvenes Programadores: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u="sng">
                <a:solidFill>
                  <a:srgbClr val="034990"/>
                </a:solidFill>
                <a:hlinkClick r:id="rId3"/>
              </a:rPr>
              <a:t>http://www.jovenesprogramadores.cl/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3499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Becas de Ojala y Empleosti: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http://empleosti.la/blog/10-becas-para-diplomado-en-desarrollo-web-y-movil/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5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Becas Proweb</a:t>
            </a:r>
            <a:r>
              <a:rPr lang="en-US" sz="2400">
                <a:solidFill>
                  <a:schemeClr val="dk1"/>
                </a:solidFill>
              </a:rPr>
              <a:t>:</a:t>
            </a:r>
            <a:r>
              <a:rPr b="1" lang="en-US" sz="2400">
                <a:solidFill>
                  <a:schemeClr val="dk1"/>
                </a:solidFill>
              </a:rPr>
              <a:t>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http://www.proweb.ua.es/matriculacion/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6950" y="4759450"/>
            <a:ext cx="1803224" cy="181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09275" y="4947050"/>
            <a:ext cx="1292088" cy="16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Ayuda para el estudio de extensiones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417625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66666"/>
              <a:buChar char="●"/>
            </a:pPr>
            <a:r>
              <a:rPr b="1" lang="en-US" sz="2400">
                <a:solidFill>
                  <a:schemeClr val="dk1"/>
                </a:solidFill>
              </a:rPr>
              <a:t>Dirección General de Innovación, Becas y Ayudas a la Educación (Madrid):</a:t>
            </a:r>
            <a:r>
              <a:rPr lang="en-US" sz="2400">
                <a:solidFill>
                  <a:schemeClr val="dk1"/>
                </a:solidFill>
              </a:rPr>
              <a:t>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http://gestiondgmejora.educa.madrid.org/</a:t>
            </a:r>
            <a:r>
              <a:rPr b="1" lang="en-US" sz="1800">
                <a:solidFill>
                  <a:schemeClr val="dk1"/>
                </a:solidFill>
              </a:rPr>
              <a:t>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b="1" lang="en-US" sz="2400">
                <a:solidFill>
                  <a:schemeClr val="dk1"/>
                </a:solidFill>
              </a:rPr>
              <a:t>UAB: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http://www.uab.cat/web/postgrado/curso-en-programacion-en-java/precios-becas-y-ayudas-1345468488135.html/param1-1812_es/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30200" lvl="0" marL="457200" rtl="0">
              <a:spcBef>
                <a:spcPts val="0"/>
              </a:spcBef>
              <a:buSzPct val="66666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Cursos con Becas para Formación de Lenguajes de Programación: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http://www.cursosypostgrados.com/becas/cursos-lenguajes-de-programacion-subcat208.html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250" y="5134550"/>
            <a:ext cx="1534649" cy="15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5700" y="5187087"/>
            <a:ext cx="1143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Recursos para implementar Google Chrome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Recursos no gratuitos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Dinero(coste de 5€ subir la extensión a la tienda)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Equipo informático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Compiladores o software de programación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Posibles actualizaciones de pago de los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Recursos gratuitos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Cursos de formación para la creación de plugins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Compiladores de software gratuitos.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Actualización software gratuita.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650" y="1813225"/>
            <a:ext cx="1871449" cy="179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125" y="4404875"/>
            <a:ext cx="1793475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Recursos para implementar Mozilla Firefox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Recursos no gratuitos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Dinero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Equipo Especializado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Compiladores y software de programación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400">
                <a:solidFill>
                  <a:schemeClr val="dk1"/>
                </a:solidFill>
              </a:rPr>
              <a:t>Recursos gratuitos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Mozilla Developer Network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Compiladores de software gratuitos.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Actualización software gratuita.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350" y="1870950"/>
            <a:ext cx="1871449" cy="179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475" y="4250975"/>
            <a:ext cx="1793475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4991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55100" y="525225"/>
            <a:ext cx="2866200" cy="5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2CC"/>
              </a:buClr>
              <a:buSzPct val="100000"/>
              <a:buChar char="●"/>
            </a:pPr>
            <a:r>
              <a:rPr lang="en-US" sz="2400">
                <a:solidFill>
                  <a:srgbClr val="FFF2CC"/>
                </a:solidFill>
              </a:rPr>
              <a:t>Mejora el navegador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2CC"/>
              </a:buClr>
              <a:buSzPct val="100000"/>
              <a:buChar char="●"/>
            </a:pPr>
            <a:r>
              <a:rPr lang="en-US" sz="2400">
                <a:solidFill>
                  <a:srgbClr val="FFF2CC"/>
                </a:solidFill>
              </a:rPr>
              <a:t>Tutoriales gratuitos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2CC"/>
              </a:buClr>
              <a:buSzPct val="100000"/>
              <a:buChar char="●"/>
            </a:pPr>
            <a:r>
              <a:rPr lang="en-US" sz="2400">
                <a:solidFill>
                  <a:srgbClr val="FFF2CC"/>
                </a:solidFill>
              </a:rPr>
              <a:t>Conocimiento previo de lenguajes de programación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FFF2CC"/>
              </a:buClr>
              <a:buSzPct val="100000"/>
              <a:buChar char="●"/>
            </a:pPr>
            <a:r>
              <a:rPr lang="en-US" sz="2400">
                <a:solidFill>
                  <a:srgbClr val="FFF2CC"/>
                </a:solidFill>
              </a:rPr>
              <a:t>Fácil desarrollo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11725" y="537825"/>
            <a:ext cx="2404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000">
                <a:solidFill>
                  <a:srgbClr val="FFFFFF"/>
                </a:solidFill>
              </a:rPr>
              <a:t>¿DUDAS?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0" y="1830750"/>
            <a:ext cx="3550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rgbClr val="FFFFFF"/>
                </a:solidFill>
              </a:rPr>
              <a:t>¿PREGUNTAS?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82312" y="-502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Fuentes de información generales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82300" y="1208875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200"/>
              <a:t>Motivo creación de extensiones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Mejora en el uso de los navegadores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¿Qué navegadores utilizan las extensiones?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Google Chrome, Mozilla Firefox, Opera y Safari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Clasificación de las extensiones: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75000"/>
              <a:buChar char="○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Siempre activas o específicas en un contexto(adblock)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¿En que nos centramos?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Google Chrome 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Mozilla Firefox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200">
                <a:solidFill>
                  <a:schemeClr val="dk1"/>
                </a:solidFill>
              </a:rPr>
              <a:t>Fuentes de información </a:t>
            </a:r>
          </a:p>
          <a:p>
            <a:pPr indent="-3302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http://www.technodyan.com/que-son-las-extensiones-navegadores/</a:t>
            </a:r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http://www.pymesyautonomos.com/tecnologia/extensiones-en-el-navegador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850" y="4044173"/>
            <a:ext cx="2527275" cy="12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243600" y="274625"/>
            <a:ext cx="856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Fuentes de información Google Chrome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Chrome tiene gran variedad de extensiones: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Disponibles en: Chrome web Store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Dentro de chrome web Store disponemos de: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Aplicaciones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Juegos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Extensiones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Temas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Fuentes de información:</a:t>
            </a:r>
            <a:r>
              <a:rPr lang="en-US" sz="2400">
                <a:solidFill>
                  <a:schemeClr val="dk1"/>
                </a:solidFill>
              </a:rPr>
              <a:t>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https://norfipc.com/internet/extensiones-mas-utiles-practicas-navegador-google-chrome.html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hlink"/>
              </a:buClr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https://chrome.google.com/webstore/category/extensions?hl=es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900" y="3593550"/>
            <a:ext cx="2067550" cy="13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645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Fuentes de información Mozilla Firefox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4873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Firefox tiene multitud de complementos para su navegador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Se pueden encontrar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Alertas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Asistencia de idiomas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Compras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Herramientas de búsqueda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Marcadores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Etc…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Todo esto dentro de su página: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 u="sng">
                <a:solidFill>
                  <a:srgbClr val="0070C0"/>
                </a:solidFill>
              </a:rPr>
              <a:t>https://addons.mozilla.org/es/firefox/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475" y="3154475"/>
            <a:ext cx="3238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1125" y="254325"/>
            <a:ext cx="89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Información cursos no gratuitos generales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742175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Problemas encontrados (Búsqueda de cursos)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Soluciones (Cambio en el planteamiento)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800"/>
              <a:t>Cursos de programación de distintos idiomas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/>
              <a:t>HTML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/>
              <a:t>JavaScript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800"/>
              <a:t>Css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Cursos con certificaciones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Cursos en academias/lugares físicos especializados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/>
              <a:t>Cursos por internet a distancia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024" y="2996949"/>
            <a:ext cx="1797500" cy="1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273" y="5369198"/>
            <a:ext cx="1874274" cy="11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Información cursos no gratuitos Google Chrome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 de aprendizaje del lenguaje de programación JavaScript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https://www.nextuniversity.com/certificados/desarrollador-javascript/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/>
              <a:t>Duración de 1 año y está compuesto por 12 cursos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Evaluación mensual para ver el progreso del alumno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 de aprendizaje del lenguaje de programación HTML y CSS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http://www.campusmvp.es/catalogo/Product-Creaci%C3%B3n-profesional-de-p%C3%A1ginas-web-con-HTML5-y-CSS3_185.aspx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Duración de 3 meses y unas 60 horas aproximadamente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Engloba los dos lenguajes de programación: HTML y CSS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  <a:hlinkClick r:id="rId5"/>
            </a:endParaRP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825" y="5474473"/>
            <a:ext cx="2034749" cy="10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Información cursos no gratuitos Mozilla Firefox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 de programación de HTML y CSS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http://www.educaweb.com/curso/programacion-html5-css-on-line-251967/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Comodidad de la formación a distancia 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</a:rPr>
              <a:t>Servicio de consulta online.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Cursos en distintos lenguajes de programación</a:t>
            </a:r>
          </a:p>
          <a:p>
            <a:pPr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http://www.emagister.com/programacion-web-html-css-php-javascript-tps-5356350.htm</a:t>
            </a: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/>
              <a:t>HTML, CSS, JavaScript.</a:t>
            </a: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650" y="5130675"/>
            <a:ext cx="1437224" cy="143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36450" y="111100"/>
            <a:ext cx="84711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Información cursos gratuitos generales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Video tutoriales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https://www.youtube.com/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5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>
                <a:solidFill>
                  <a:schemeClr val="dk1"/>
                </a:solidFill>
              </a:rPr>
              <a:t>Paginas de aprendizaje online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https://miriadax.net/home</a:t>
            </a:r>
            <a:r>
              <a:rPr lang="en-US" sz="1800"/>
              <a:t>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http://www.maestrosdelweb.com/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hlink"/>
              </a:solidFill>
              <a:hlinkClick r:id="rId8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-US" sz="2400"/>
              <a:t>Blog o foros 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/>
              <a:t>Comunidad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○"/>
            </a:pPr>
            <a:r>
              <a:rPr lang="en-US" sz="1800"/>
              <a:t>Resolución de dudas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4225" y="3886367"/>
            <a:ext cx="2836925" cy="23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86799" y="2047924"/>
            <a:ext cx="1415925" cy="14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25" y="274625"/>
            <a:ext cx="91440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-US" sz="36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Información cursos gratuitos Google Chrome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http://www.maestrosdelweb.com/crear-extensiones-google-chrome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11111"/>
              <a:buChar char="○"/>
            </a:pPr>
            <a:r>
              <a:rPr lang="en-US" sz="1800"/>
              <a:t>Información Básica acerca de las extensiones y una pequeña demostración sobre la creación de una extensión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http://www.cursopedia.com/Ficha-Fundamentos-de-Javascript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SzPct val="111111"/>
              <a:buChar char="○"/>
            </a:pPr>
            <a:r>
              <a:rPr lang="en-US" sz="1800"/>
              <a:t>Breve introducción  a javascript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https://msdn.microsoft.com/es-es/ie/hh749019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/>
              <a:t>Ofrecido por Microsoft: explica de manera básica el funcionamiento del lenguaje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https://www.acamica.com/cursos/25/comenzando-con-css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/>
              <a:t>Dividido en una serie de niveles  bloqueados hasta no pasar el actual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2000" u="sng">
                <a:solidFill>
                  <a:schemeClr val="hlink"/>
                </a:solidFill>
                <a:hlinkClick r:id="rId7"/>
              </a:rPr>
              <a:t>https://devcode.la/cursos/html-css/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○"/>
            </a:pPr>
            <a:r>
              <a:rPr lang="en-US" sz="1800"/>
              <a:t>Dos lenguajes en un mismo curso y cabe resaltar que aparte de eso se otorga certificación (HTML Y CSS)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7675" y="5771125"/>
            <a:ext cx="1971800" cy="7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