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niglet"/>
      <p:regular r:id="rId26"/>
    </p:embeddedFont>
    <p:embeddedFont>
      <p:font typeface="Walter Turncoat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7DC353A-6B4B-4C9E-8E3F-88A74D371940}">
  <a:tblStyle styleId="{F7DC353A-6B4B-4C9E-8E3F-88A74D371940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niglet-regular.fntdata"/><Relationship Id="rId25" Type="http://schemas.openxmlformats.org/officeDocument/2006/relationships/slide" Target="slides/slide20.xml"/><Relationship Id="rId27" Type="http://schemas.openxmlformats.org/officeDocument/2006/relationships/font" Target="fonts/WalterTurnco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99181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60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507925"/>
            <a:ext cx="3994500" cy="3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2" type="body"/>
          </p:nvPr>
        </p:nvSpPr>
        <p:spPr>
          <a:xfrm>
            <a:off x="4692275" y="1507925"/>
            <a:ext cx="3994500" cy="3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964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4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144852"/>
            <a:ext cx="7772400" cy="78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idx="1" type="body"/>
          </p:nvPr>
        </p:nvSpPr>
        <p:spPr>
          <a:xfrm>
            <a:off x="1700925" y="1399800"/>
            <a:ext cx="5742300" cy="819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90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3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3593400" y="857567"/>
            <a:ext cx="19572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9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</a:p>
        </p:txBody>
      </p:sp>
      <p:sp>
        <p:nvSpPr>
          <p:cNvPr id="21" name="Shape 21"/>
          <p:cNvSpPr/>
          <p:nvPr/>
        </p:nvSpPr>
        <p:spPr>
          <a:xfrm>
            <a:off x="4128150" y="550650"/>
            <a:ext cx="887710" cy="849160"/>
          </a:xfrm>
          <a:custGeom>
            <a:pathLst>
              <a:path extrusionOk="0" h="120000" w="120000">
                <a:moveTo>
                  <a:pt x="74153" y="2934"/>
                </a:moveTo>
                <a:lnTo>
                  <a:pt x="73632" y="2965"/>
                </a:lnTo>
                <a:lnTo>
                  <a:pt x="73632" y="2965"/>
                </a:lnTo>
                <a:lnTo>
                  <a:pt x="73284" y="3086"/>
                </a:lnTo>
                <a:lnTo>
                  <a:pt x="74153" y="2934"/>
                </a:lnTo>
                <a:close/>
                <a:moveTo>
                  <a:pt x="41504" y="3450"/>
                </a:moveTo>
                <a:lnTo>
                  <a:pt x="41158" y="3631"/>
                </a:lnTo>
                <a:lnTo>
                  <a:pt x="40462" y="4539"/>
                </a:lnTo>
                <a:lnTo>
                  <a:pt x="44284" y="3812"/>
                </a:lnTo>
                <a:lnTo>
                  <a:pt x="42721" y="3994"/>
                </a:lnTo>
                <a:lnTo>
                  <a:pt x="42200" y="3812"/>
                </a:lnTo>
                <a:lnTo>
                  <a:pt x="41679" y="3631"/>
                </a:lnTo>
                <a:lnTo>
                  <a:pt x="41679" y="3450"/>
                </a:lnTo>
                <a:close/>
                <a:moveTo>
                  <a:pt x="118783" y="26142"/>
                </a:moveTo>
                <a:lnTo>
                  <a:pt x="118783" y="26323"/>
                </a:lnTo>
                <a:lnTo>
                  <a:pt x="118825" y="26323"/>
                </a:lnTo>
                <a:lnTo>
                  <a:pt x="118783" y="26142"/>
                </a:lnTo>
                <a:close/>
                <a:moveTo>
                  <a:pt x="62344" y="112918"/>
                </a:moveTo>
                <a:lnTo>
                  <a:pt x="62692" y="113099"/>
                </a:lnTo>
                <a:lnTo>
                  <a:pt x="62692" y="113099"/>
                </a:lnTo>
                <a:lnTo>
                  <a:pt x="62517" y="112918"/>
                </a:lnTo>
                <a:close/>
                <a:moveTo>
                  <a:pt x="56786" y="112918"/>
                </a:moveTo>
                <a:lnTo>
                  <a:pt x="56959" y="113099"/>
                </a:lnTo>
                <a:lnTo>
                  <a:pt x="55744" y="113282"/>
                </a:lnTo>
                <a:lnTo>
                  <a:pt x="56092" y="113099"/>
                </a:lnTo>
                <a:lnTo>
                  <a:pt x="56786" y="112918"/>
                </a:lnTo>
                <a:close/>
                <a:moveTo>
                  <a:pt x="59391" y="113645"/>
                </a:moveTo>
                <a:lnTo>
                  <a:pt x="60954" y="114007"/>
                </a:lnTo>
                <a:lnTo>
                  <a:pt x="58349" y="114190"/>
                </a:lnTo>
                <a:lnTo>
                  <a:pt x="57828" y="114190"/>
                </a:lnTo>
                <a:lnTo>
                  <a:pt x="59391" y="113645"/>
                </a:lnTo>
                <a:close/>
                <a:moveTo>
                  <a:pt x="112010" y="0"/>
                </a:moveTo>
                <a:lnTo>
                  <a:pt x="108016" y="182"/>
                </a:lnTo>
                <a:lnTo>
                  <a:pt x="104542" y="363"/>
                </a:lnTo>
                <a:lnTo>
                  <a:pt x="107841" y="727"/>
                </a:lnTo>
                <a:lnTo>
                  <a:pt x="107320" y="363"/>
                </a:lnTo>
                <a:lnTo>
                  <a:pt x="108885" y="727"/>
                </a:lnTo>
                <a:lnTo>
                  <a:pt x="108016" y="908"/>
                </a:lnTo>
                <a:lnTo>
                  <a:pt x="106799" y="908"/>
                </a:lnTo>
                <a:lnTo>
                  <a:pt x="104542" y="544"/>
                </a:lnTo>
                <a:lnTo>
                  <a:pt x="102979" y="544"/>
                </a:lnTo>
                <a:lnTo>
                  <a:pt x="100375" y="727"/>
                </a:lnTo>
                <a:lnTo>
                  <a:pt x="93254" y="727"/>
                </a:lnTo>
                <a:lnTo>
                  <a:pt x="89435" y="908"/>
                </a:lnTo>
                <a:lnTo>
                  <a:pt x="85092" y="908"/>
                </a:lnTo>
                <a:lnTo>
                  <a:pt x="80752" y="544"/>
                </a:lnTo>
                <a:lnTo>
                  <a:pt x="81098" y="908"/>
                </a:lnTo>
                <a:lnTo>
                  <a:pt x="81619" y="908"/>
                </a:lnTo>
                <a:lnTo>
                  <a:pt x="79883" y="1272"/>
                </a:lnTo>
                <a:lnTo>
                  <a:pt x="77626" y="1633"/>
                </a:lnTo>
                <a:lnTo>
                  <a:pt x="75194" y="1452"/>
                </a:lnTo>
                <a:lnTo>
                  <a:pt x="74326" y="1272"/>
                </a:lnTo>
                <a:lnTo>
                  <a:pt x="73459" y="1089"/>
                </a:lnTo>
                <a:lnTo>
                  <a:pt x="73111" y="1089"/>
                </a:lnTo>
                <a:lnTo>
                  <a:pt x="70331" y="1272"/>
                </a:lnTo>
                <a:lnTo>
                  <a:pt x="67205" y="1816"/>
                </a:lnTo>
                <a:lnTo>
                  <a:pt x="64255" y="2178"/>
                </a:lnTo>
                <a:lnTo>
                  <a:pt x="61823" y="2178"/>
                </a:lnTo>
                <a:lnTo>
                  <a:pt x="62517" y="1997"/>
                </a:lnTo>
                <a:lnTo>
                  <a:pt x="62171" y="1816"/>
                </a:lnTo>
                <a:lnTo>
                  <a:pt x="61475" y="1816"/>
                </a:lnTo>
                <a:lnTo>
                  <a:pt x="59739" y="1997"/>
                </a:lnTo>
                <a:lnTo>
                  <a:pt x="55744" y="2542"/>
                </a:lnTo>
                <a:lnTo>
                  <a:pt x="56092" y="2722"/>
                </a:lnTo>
                <a:lnTo>
                  <a:pt x="56265" y="2905"/>
                </a:lnTo>
                <a:lnTo>
                  <a:pt x="53661" y="3086"/>
                </a:lnTo>
                <a:lnTo>
                  <a:pt x="53488" y="3267"/>
                </a:lnTo>
                <a:lnTo>
                  <a:pt x="54703" y="3267"/>
                </a:lnTo>
                <a:lnTo>
                  <a:pt x="51925" y="3450"/>
                </a:lnTo>
                <a:lnTo>
                  <a:pt x="50708" y="3450"/>
                </a:lnTo>
                <a:lnTo>
                  <a:pt x="50883" y="3267"/>
                </a:lnTo>
                <a:lnTo>
                  <a:pt x="52619" y="2905"/>
                </a:lnTo>
                <a:lnTo>
                  <a:pt x="51056" y="3086"/>
                </a:lnTo>
                <a:lnTo>
                  <a:pt x="49493" y="3267"/>
                </a:lnTo>
                <a:lnTo>
                  <a:pt x="47930" y="3267"/>
                </a:lnTo>
                <a:lnTo>
                  <a:pt x="46367" y="3450"/>
                </a:lnTo>
                <a:lnTo>
                  <a:pt x="46367" y="3450"/>
                </a:lnTo>
                <a:lnTo>
                  <a:pt x="47409" y="3267"/>
                </a:lnTo>
                <a:lnTo>
                  <a:pt x="45846" y="3450"/>
                </a:lnTo>
                <a:lnTo>
                  <a:pt x="44284" y="3812"/>
                </a:lnTo>
                <a:lnTo>
                  <a:pt x="46193" y="3631"/>
                </a:lnTo>
                <a:lnTo>
                  <a:pt x="48103" y="3812"/>
                </a:lnTo>
                <a:lnTo>
                  <a:pt x="45846" y="4356"/>
                </a:lnTo>
                <a:lnTo>
                  <a:pt x="43415" y="4539"/>
                </a:lnTo>
                <a:lnTo>
                  <a:pt x="43415" y="4720"/>
                </a:lnTo>
                <a:lnTo>
                  <a:pt x="43415" y="4901"/>
                </a:lnTo>
                <a:lnTo>
                  <a:pt x="47061" y="4539"/>
                </a:lnTo>
                <a:lnTo>
                  <a:pt x="50708" y="4356"/>
                </a:lnTo>
                <a:lnTo>
                  <a:pt x="54182" y="3812"/>
                </a:lnTo>
                <a:lnTo>
                  <a:pt x="55918" y="3450"/>
                </a:lnTo>
                <a:lnTo>
                  <a:pt x="57655" y="3086"/>
                </a:lnTo>
                <a:lnTo>
                  <a:pt x="56092" y="3631"/>
                </a:lnTo>
                <a:lnTo>
                  <a:pt x="56438" y="3812"/>
                </a:lnTo>
                <a:lnTo>
                  <a:pt x="57134" y="3994"/>
                </a:lnTo>
                <a:lnTo>
                  <a:pt x="58870" y="4175"/>
                </a:lnTo>
                <a:lnTo>
                  <a:pt x="61302" y="4175"/>
                </a:lnTo>
                <a:lnTo>
                  <a:pt x="63907" y="3994"/>
                </a:lnTo>
                <a:lnTo>
                  <a:pt x="68247" y="3631"/>
                </a:lnTo>
                <a:lnTo>
                  <a:pt x="69637" y="3450"/>
                </a:lnTo>
                <a:lnTo>
                  <a:pt x="69810" y="3267"/>
                </a:lnTo>
                <a:lnTo>
                  <a:pt x="71548" y="3086"/>
                </a:lnTo>
                <a:lnTo>
                  <a:pt x="71721" y="2905"/>
                </a:lnTo>
                <a:lnTo>
                  <a:pt x="71548" y="2905"/>
                </a:lnTo>
                <a:lnTo>
                  <a:pt x="70158" y="2722"/>
                </a:lnTo>
                <a:lnTo>
                  <a:pt x="73632" y="2905"/>
                </a:lnTo>
                <a:lnTo>
                  <a:pt x="71548" y="3086"/>
                </a:lnTo>
                <a:lnTo>
                  <a:pt x="73632" y="2965"/>
                </a:lnTo>
                <a:lnTo>
                  <a:pt x="73632" y="2965"/>
                </a:lnTo>
                <a:lnTo>
                  <a:pt x="73805" y="2905"/>
                </a:lnTo>
                <a:lnTo>
                  <a:pt x="74326" y="2905"/>
                </a:lnTo>
                <a:lnTo>
                  <a:pt x="74153" y="2934"/>
                </a:lnTo>
                <a:lnTo>
                  <a:pt x="74153" y="2934"/>
                </a:lnTo>
                <a:lnTo>
                  <a:pt x="74673" y="2905"/>
                </a:lnTo>
                <a:lnTo>
                  <a:pt x="76409" y="3086"/>
                </a:lnTo>
                <a:lnTo>
                  <a:pt x="81273" y="2722"/>
                </a:lnTo>
                <a:lnTo>
                  <a:pt x="82836" y="2542"/>
                </a:lnTo>
                <a:lnTo>
                  <a:pt x="81794" y="2542"/>
                </a:lnTo>
                <a:lnTo>
                  <a:pt x="83182" y="2178"/>
                </a:lnTo>
                <a:lnTo>
                  <a:pt x="84050" y="2361"/>
                </a:lnTo>
                <a:lnTo>
                  <a:pt x="84225" y="2361"/>
                </a:lnTo>
                <a:lnTo>
                  <a:pt x="84225" y="2542"/>
                </a:lnTo>
                <a:lnTo>
                  <a:pt x="83530" y="2542"/>
                </a:lnTo>
                <a:lnTo>
                  <a:pt x="84746" y="2722"/>
                </a:lnTo>
                <a:lnTo>
                  <a:pt x="86134" y="2542"/>
                </a:lnTo>
                <a:lnTo>
                  <a:pt x="86134" y="2361"/>
                </a:lnTo>
                <a:lnTo>
                  <a:pt x="86482" y="2542"/>
                </a:lnTo>
                <a:lnTo>
                  <a:pt x="87524" y="2542"/>
                </a:lnTo>
                <a:lnTo>
                  <a:pt x="87176" y="2905"/>
                </a:lnTo>
                <a:lnTo>
                  <a:pt x="86482" y="2905"/>
                </a:lnTo>
                <a:lnTo>
                  <a:pt x="86134" y="2722"/>
                </a:lnTo>
                <a:lnTo>
                  <a:pt x="80752" y="3267"/>
                </a:lnTo>
                <a:lnTo>
                  <a:pt x="83877" y="3267"/>
                </a:lnTo>
                <a:lnTo>
                  <a:pt x="87003" y="3086"/>
                </a:lnTo>
                <a:lnTo>
                  <a:pt x="93081" y="2542"/>
                </a:lnTo>
                <a:lnTo>
                  <a:pt x="96032" y="2361"/>
                </a:lnTo>
                <a:lnTo>
                  <a:pt x="102111" y="2361"/>
                </a:lnTo>
                <a:lnTo>
                  <a:pt x="105063" y="2722"/>
                </a:lnTo>
                <a:lnTo>
                  <a:pt x="104194" y="2542"/>
                </a:lnTo>
                <a:lnTo>
                  <a:pt x="104021" y="2361"/>
                </a:lnTo>
                <a:lnTo>
                  <a:pt x="105411" y="2178"/>
                </a:lnTo>
                <a:lnTo>
                  <a:pt x="107495" y="2361"/>
                </a:lnTo>
                <a:lnTo>
                  <a:pt x="108189" y="2361"/>
                </a:lnTo>
                <a:lnTo>
                  <a:pt x="108537" y="2542"/>
                </a:lnTo>
                <a:lnTo>
                  <a:pt x="110273" y="2542"/>
                </a:lnTo>
                <a:lnTo>
                  <a:pt x="112356" y="2905"/>
                </a:lnTo>
                <a:lnTo>
                  <a:pt x="113398" y="3267"/>
                </a:lnTo>
                <a:lnTo>
                  <a:pt x="114267" y="3631"/>
                </a:lnTo>
                <a:lnTo>
                  <a:pt x="114961" y="3994"/>
                </a:lnTo>
                <a:lnTo>
                  <a:pt x="115136" y="4539"/>
                </a:lnTo>
                <a:lnTo>
                  <a:pt x="115309" y="8713"/>
                </a:lnTo>
                <a:lnTo>
                  <a:pt x="115309" y="15612"/>
                </a:lnTo>
                <a:lnTo>
                  <a:pt x="115136" y="33766"/>
                </a:lnTo>
                <a:lnTo>
                  <a:pt x="115136" y="43388"/>
                </a:lnTo>
                <a:lnTo>
                  <a:pt x="115309" y="52102"/>
                </a:lnTo>
                <a:lnTo>
                  <a:pt x="115657" y="59364"/>
                </a:lnTo>
                <a:lnTo>
                  <a:pt x="115830" y="61905"/>
                </a:lnTo>
                <a:lnTo>
                  <a:pt x="116178" y="63902"/>
                </a:lnTo>
                <a:lnTo>
                  <a:pt x="116178" y="66444"/>
                </a:lnTo>
                <a:lnTo>
                  <a:pt x="116351" y="69167"/>
                </a:lnTo>
                <a:lnTo>
                  <a:pt x="116351" y="70982"/>
                </a:lnTo>
                <a:lnTo>
                  <a:pt x="116178" y="73888"/>
                </a:lnTo>
                <a:lnTo>
                  <a:pt x="115657" y="81512"/>
                </a:lnTo>
                <a:lnTo>
                  <a:pt x="115136" y="89500"/>
                </a:lnTo>
                <a:lnTo>
                  <a:pt x="114961" y="92768"/>
                </a:lnTo>
                <a:lnTo>
                  <a:pt x="115136" y="95308"/>
                </a:lnTo>
                <a:lnTo>
                  <a:pt x="115136" y="98395"/>
                </a:lnTo>
                <a:lnTo>
                  <a:pt x="115136" y="101481"/>
                </a:lnTo>
                <a:lnTo>
                  <a:pt x="114788" y="103115"/>
                </a:lnTo>
                <a:lnTo>
                  <a:pt x="114615" y="104568"/>
                </a:lnTo>
                <a:lnTo>
                  <a:pt x="114094" y="106019"/>
                </a:lnTo>
                <a:lnTo>
                  <a:pt x="113398" y="107291"/>
                </a:lnTo>
                <a:lnTo>
                  <a:pt x="113746" y="107291"/>
                </a:lnTo>
                <a:lnTo>
                  <a:pt x="113919" y="106927"/>
                </a:lnTo>
                <a:lnTo>
                  <a:pt x="114440" y="106564"/>
                </a:lnTo>
                <a:lnTo>
                  <a:pt x="114615" y="106927"/>
                </a:lnTo>
                <a:lnTo>
                  <a:pt x="114440" y="107291"/>
                </a:lnTo>
                <a:lnTo>
                  <a:pt x="114094" y="108197"/>
                </a:lnTo>
                <a:lnTo>
                  <a:pt x="113746" y="107836"/>
                </a:lnTo>
                <a:lnTo>
                  <a:pt x="113225" y="107291"/>
                </a:lnTo>
                <a:lnTo>
                  <a:pt x="113398" y="107653"/>
                </a:lnTo>
                <a:lnTo>
                  <a:pt x="113225" y="107653"/>
                </a:lnTo>
                <a:lnTo>
                  <a:pt x="113398" y="107836"/>
                </a:lnTo>
                <a:lnTo>
                  <a:pt x="110621" y="108380"/>
                </a:lnTo>
                <a:lnTo>
                  <a:pt x="108189" y="108561"/>
                </a:lnTo>
                <a:lnTo>
                  <a:pt x="105932" y="108742"/>
                </a:lnTo>
                <a:lnTo>
                  <a:pt x="103848" y="108742"/>
                </a:lnTo>
                <a:lnTo>
                  <a:pt x="104369" y="108380"/>
                </a:lnTo>
                <a:lnTo>
                  <a:pt x="104369" y="108380"/>
                </a:lnTo>
                <a:lnTo>
                  <a:pt x="103152" y="108742"/>
                </a:lnTo>
                <a:lnTo>
                  <a:pt x="100896" y="109469"/>
                </a:lnTo>
                <a:lnTo>
                  <a:pt x="98812" y="109831"/>
                </a:lnTo>
                <a:lnTo>
                  <a:pt x="99160" y="109287"/>
                </a:lnTo>
                <a:lnTo>
                  <a:pt x="99854" y="109106"/>
                </a:lnTo>
                <a:lnTo>
                  <a:pt x="97597" y="109469"/>
                </a:lnTo>
                <a:lnTo>
                  <a:pt x="95165" y="109650"/>
                </a:lnTo>
                <a:lnTo>
                  <a:pt x="93775" y="109831"/>
                </a:lnTo>
                <a:lnTo>
                  <a:pt x="94123" y="110014"/>
                </a:lnTo>
                <a:lnTo>
                  <a:pt x="90129" y="110559"/>
                </a:lnTo>
                <a:lnTo>
                  <a:pt x="90129" y="110376"/>
                </a:lnTo>
                <a:lnTo>
                  <a:pt x="88393" y="110559"/>
                </a:lnTo>
                <a:lnTo>
                  <a:pt x="87697" y="110559"/>
                </a:lnTo>
                <a:lnTo>
                  <a:pt x="85788" y="110739"/>
                </a:lnTo>
                <a:lnTo>
                  <a:pt x="82315" y="110739"/>
                </a:lnTo>
                <a:lnTo>
                  <a:pt x="81619" y="110559"/>
                </a:lnTo>
                <a:lnTo>
                  <a:pt x="82836" y="110195"/>
                </a:lnTo>
                <a:lnTo>
                  <a:pt x="73632" y="111284"/>
                </a:lnTo>
                <a:lnTo>
                  <a:pt x="69985" y="112010"/>
                </a:lnTo>
                <a:lnTo>
                  <a:pt x="69116" y="111648"/>
                </a:lnTo>
                <a:lnTo>
                  <a:pt x="68247" y="111648"/>
                </a:lnTo>
                <a:lnTo>
                  <a:pt x="67553" y="111829"/>
                </a:lnTo>
                <a:lnTo>
                  <a:pt x="67032" y="112192"/>
                </a:lnTo>
                <a:lnTo>
                  <a:pt x="66338" y="112192"/>
                </a:lnTo>
                <a:lnTo>
                  <a:pt x="66338" y="112373"/>
                </a:lnTo>
                <a:lnTo>
                  <a:pt x="66859" y="112373"/>
                </a:lnTo>
                <a:lnTo>
                  <a:pt x="66511" y="112918"/>
                </a:lnTo>
                <a:lnTo>
                  <a:pt x="68247" y="112918"/>
                </a:lnTo>
                <a:lnTo>
                  <a:pt x="69637" y="112737"/>
                </a:lnTo>
                <a:lnTo>
                  <a:pt x="71027" y="112554"/>
                </a:lnTo>
                <a:lnTo>
                  <a:pt x="72590" y="112554"/>
                </a:lnTo>
                <a:lnTo>
                  <a:pt x="71027" y="113282"/>
                </a:lnTo>
                <a:lnTo>
                  <a:pt x="68768" y="114007"/>
                </a:lnTo>
                <a:lnTo>
                  <a:pt x="67726" y="114190"/>
                </a:lnTo>
                <a:lnTo>
                  <a:pt x="66684" y="114190"/>
                </a:lnTo>
                <a:lnTo>
                  <a:pt x="65817" y="114007"/>
                </a:lnTo>
                <a:lnTo>
                  <a:pt x="65469" y="113645"/>
                </a:lnTo>
                <a:lnTo>
                  <a:pt x="65296" y="113282"/>
                </a:lnTo>
                <a:lnTo>
                  <a:pt x="67205" y="113099"/>
                </a:lnTo>
                <a:lnTo>
                  <a:pt x="65122" y="112918"/>
                </a:lnTo>
                <a:lnTo>
                  <a:pt x="62865" y="113099"/>
                </a:lnTo>
                <a:lnTo>
                  <a:pt x="62692" y="113099"/>
                </a:lnTo>
                <a:lnTo>
                  <a:pt x="61129" y="113462"/>
                </a:lnTo>
                <a:lnTo>
                  <a:pt x="59391" y="113645"/>
                </a:lnTo>
                <a:lnTo>
                  <a:pt x="59391" y="113645"/>
                </a:lnTo>
                <a:lnTo>
                  <a:pt x="60954" y="113282"/>
                </a:lnTo>
                <a:lnTo>
                  <a:pt x="58697" y="112554"/>
                </a:lnTo>
                <a:lnTo>
                  <a:pt x="57307" y="112373"/>
                </a:lnTo>
                <a:lnTo>
                  <a:pt x="57134" y="112192"/>
                </a:lnTo>
                <a:lnTo>
                  <a:pt x="57307" y="112192"/>
                </a:lnTo>
                <a:lnTo>
                  <a:pt x="58001" y="112010"/>
                </a:lnTo>
                <a:lnTo>
                  <a:pt x="56438" y="112010"/>
                </a:lnTo>
                <a:lnTo>
                  <a:pt x="55744" y="112192"/>
                </a:lnTo>
                <a:lnTo>
                  <a:pt x="55051" y="112554"/>
                </a:lnTo>
                <a:lnTo>
                  <a:pt x="53661" y="112918"/>
                </a:lnTo>
                <a:lnTo>
                  <a:pt x="54009" y="112737"/>
                </a:lnTo>
                <a:lnTo>
                  <a:pt x="54182" y="112373"/>
                </a:lnTo>
                <a:lnTo>
                  <a:pt x="54182" y="112373"/>
                </a:lnTo>
                <a:lnTo>
                  <a:pt x="52619" y="112554"/>
                </a:lnTo>
                <a:lnTo>
                  <a:pt x="52446" y="112737"/>
                </a:lnTo>
                <a:lnTo>
                  <a:pt x="52271" y="112918"/>
                </a:lnTo>
                <a:lnTo>
                  <a:pt x="51056" y="113282"/>
                </a:lnTo>
                <a:lnTo>
                  <a:pt x="47234" y="113826"/>
                </a:lnTo>
                <a:lnTo>
                  <a:pt x="40810" y="114734"/>
                </a:lnTo>
                <a:lnTo>
                  <a:pt x="41158" y="114552"/>
                </a:lnTo>
                <a:lnTo>
                  <a:pt x="41158" y="114371"/>
                </a:lnTo>
                <a:lnTo>
                  <a:pt x="40983" y="114371"/>
                </a:lnTo>
                <a:lnTo>
                  <a:pt x="41331" y="114007"/>
                </a:lnTo>
                <a:lnTo>
                  <a:pt x="41331" y="113645"/>
                </a:lnTo>
                <a:lnTo>
                  <a:pt x="38899" y="114190"/>
                </a:lnTo>
                <a:lnTo>
                  <a:pt x="35428" y="114915"/>
                </a:lnTo>
                <a:lnTo>
                  <a:pt x="33517" y="115096"/>
                </a:lnTo>
                <a:lnTo>
                  <a:pt x="31779" y="115279"/>
                </a:lnTo>
                <a:lnTo>
                  <a:pt x="30216" y="115279"/>
                </a:lnTo>
                <a:lnTo>
                  <a:pt x="29174" y="115096"/>
                </a:lnTo>
                <a:lnTo>
                  <a:pt x="26224" y="115096"/>
                </a:lnTo>
                <a:lnTo>
                  <a:pt x="22054" y="115460"/>
                </a:lnTo>
                <a:lnTo>
                  <a:pt x="22054" y="115460"/>
                </a:lnTo>
                <a:lnTo>
                  <a:pt x="22750" y="115279"/>
                </a:lnTo>
                <a:lnTo>
                  <a:pt x="23444" y="114915"/>
                </a:lnTo>
                <a:lnTo>
                  <a:pt x="21012" y="115279"/>
                </a:lnTo>
                <a:lnTo>
                  <a:pt x="18408" y="115641"/>
                </a:lnTo>
                <a:lnTo>
                  <a:pt x="13025" y="115824"/>
                </a:lnTo>
                <a:lnTo>
                  <a:pt x="7641" y="116185"/>
                </a:lnTo>
                <a:lnTo>
                  <a:pt x="5211" y="116368"/>
                </a:lnTo>
                <a:lnTo>
                  <a:pt x="2952" y="116730"/>
                </a:lnTo>
                <a:lnTo>
                  <a:pt x="2258" y="114007"/>
                </a:lnTo>
                <a:lnTo>
                  <a:pt x="1910" y="111103"/>
                </a:lnTo>
                <a:lnTo>
                  <a:pt x="1564" y="108016"/>
                </a:lnTo>
                <a:lnTo>
                  <a:pt x="1389" y="104749"/>
                </a:lnTo>
                <a:lnTo>
                  <a:pt x="1389" y="101481"/>
                </a:lnTo>
                <a:lnTo>
                  <a:pt x="1389" y="98031"/>
                </a:lnTo>
                <a:lnTo>
                  <a:pt x="1910" y="90951"/>
                </a:lnTo>
                <a:lnTo>
                  <a:pt x="2431" y="84052"/>
                </a:lnTo>
                <a:lnTo>
                  <a:pt x="3127" y="76972"/>
                </a:lnTo>
                <a:lnTo>
                  <a:pt x="4515" y="64083"/>
                </a:lnTo>
                <a:lnTo>
                  <a:pt x="4690" y="65355"/>
                </a:lnTo>
                <a:lnTo>
                  <a:pt x="4863" y="66625"/>
                </a:lnTo>
                <a:lnTo>
                  <a:pt x="4863" y="63538"/>
                </a:lnTo>
                <a:lnTo>
                  <a:pt x="4695" y="62132"/>
                </a:lnTo>
                <a:lnTo>
                  <a:pt x="4863" y="57731"/>
                </a:lnTo>
                <a:lnTo>
                  <a:pt x="4515" y="58456"/>
                </a:lnTo>
                <a:lnTo>
                  <a:pt x="4515" y="56278"/>
                </a:lnTo>
                <a:lnTo>
                  <a:pt x="4515" y="53555"/>
                </a:lnTo>
                <a:lnTo>
                  <a:pt x="4863" y="54461"/>
                </a:lnTo>
                <a:lnTo>
                  <a:pt x="5036" y="53917"/>
                </a:lnTo>
                <a:lnTo>
                  <a:pt x="5211" y="53917"/>
                </a:lnTo>
                <a:lnTo>
                  <a:pt x="5384" y="54280"/>
                </a:lnTo>
                <a:lnTo>
                  <a:pt x="5557" y="50832"/>
                </a:lnTo>
                <a:lnTo>
                  <a:pt x="5557" y="47745"/>
                </a:lnTo>
                <a:lnTo>
                  <a:pt x="5557" y="44478"/>
                </a:lnTo>
                <a:lnTo>
                  <a:pt x="5557" y="42663"/>
                </a:lnTo>
                <a:lnTo>
                  <a:pt x="5905" y="41027"/>
                </a:lnTo>
                <a:lnTo>
                  <a:pt x="6078" y="37579"/>
                </a:lnTo>
                <a:lnTo>
                  <a:pt x="6078" y="33947"/>
                </a:lnTo>
                <a:lnTo>
                  <a:pt x="6078" y="32496"/>
                </a:lnTo>
                <a:lnTo>
                  <a:pt x="5905" y="31407"/>
                </a:lnTo>
                <a:lnTo>
                  <a:pt x="6253" y="31588"/>
                </a:lnTo>
                <a:lnTo>
                  <a:pt x="6599" y="23055"/>
                </a:lnTo>
                <a:lnTo>
                  <a:pt x="6774" y="21966"/>
                </a:lnTo>
                <a:lnTo>
                  <a:pt x="6774" y="22511"/>
                </a:lnTo>
                <a:lnTo>
                  <a:pt x="6947" y="21422"/>
                </a:lnTo>
                <a:lnTo>
                  <a:pt x="7120" y="20513"/>
                </a:lnTo>
                <a:lnTo>
                  <a:pt x="6947" y="19424"/>
                </a:lnTo>
                <a:lnTo>
                  <a:pt x="6774" y="18518"/>
                </a:lnTo>
                <a:lnTo>
                  <a:pt x="6947" y="18154"/>
                </a:lnTo>
                <a:lnTo>
                  <a:pt x="7120" y="17790"/>
                </a:lnTo>
                <a:lnTo>
                  <a:pt x="7468" y="16339"/>
                </a:lnTo>
                <a:lnTo>
                  <a:pt x="7989" y="12163"/>
                </a:lnTo>
                <a:lnTo>
                  <a:pt x="8510" y="4356"/>
                </a:lnTo>
                <a:lnTo>
                  <a:pt x="6426" y="13797"/>
                </a:lnTo>
                <a:lnTo>
                  <a:pt x="5384" y="19062"/>
                </a:lnTo>
                <a:lnTo>
                  <a:pt x="4342" y="24508"/>
                </a:lnTo>
                <a:lnTo>
                  <a:pt x="3648" y="29591"/>
                </a:lnTo>
                <a:lnTo>
                  <a:pt x="3127" y="34311"/>
                </a:lnTo>
                <a:lnTo>
                  <a:pt x="2779" y="38304"/>
                </a:lnTo>
                <a:lnTo>
                  <a:pt x="2952" y="39938"/>
                </a:lnTo>
                <a:lnTo>
                  <a:pt x="3127" y="41391"/>
                </a:lnTo>
                <a:lnTo>
                  <a:pt x="2431" y="43207"/>
                </a:lnTo>
                <a:lnTo>
                  <a:pt x="2085" y="45386"/>
                </a:lnTo>
                <a:lnTo>
                  <a:pt x="1910" y="47926"/>
                </a:lnTo>
                <a:lnTo>
                  <a:pt x="1910" y="50468"/>
                </a:lnTo>
                <a:lnTo>
                  <a:pt x="1910" y="55733"/>
                </a:lnTo>
                <a:lnTo>
                  <a:pt x="1910" y="60454"/>
                </a:lnTo>
                <a:lnTo>
                  <a:pt x="1216" y="77336"/>
                </a:lnTo>
                <a:lnTo>
                  <a:pt x="868" y="86594"/>
                </a:lnTo>
                <a:lnTo>
                  <a:pt x="695" y="95491"/>
                </a:lnTo>
                <a:lnTo>
                  <a:pt x="868" y="99303"/>
                </a:lnTo>
                <a:lnTo>
                  <a:pt x="695" y="103841"/>
                </a:lnTo>
                <a:lnTo>
                  <a:pt x="347" y="102570"/>
                </a:lnTo>
                <a:lnTo>
                  <a:pt x="174" y="101300"/>
                </a:lnTo>
                <a:lnTo>
                  <a:pt x="347" y="103660"/>
                </a:lnTo>
                <a:lnTo>
                  <a:pt x="347" y="106019"/>
                </a:lnTo>
                <a:lnTo>
                  <a:pt x="695" y="106202"/>
                </a:lnTo>
                <a:lnTo>
                  <a:pt x="522" y="108742"/>
                </a:lnTo>
                <a:lnTo>
                  <a:pt x="174" y="105657"/>
                </a:lnTo>
                <a:lnTo>
                  <a:pt x="1" y="112554"/>
                </a:lnTo>
                <a:lnTo>
                  <a:pt x="1" y="119998"/>
                </a:lnTo>
                <a:lnTo>
                  <a:pt x="11114" y="119091"/>
                </a:lnTo>
                <a:lnTo>
                  <a:pt x="16499" y="118727"/>
                </a:lnTo>
                <a:lnTo>
                  <a:pt x="21533" y="118547"/>
                </a:lnTo>
                <a:lnTo>
                  <a:pt x="21533" y="118183"/>
                </a:lnTo>
                <a:lnTo>
                  <a:pt x="21881" y="117819"/>
                </a:lnTo>
                <a:lnTo>
                  <a:pt x="22575" y="117819"/>
                </a:lnTo>
                <a:lnTo>
                  <a:pt x="23098" y="118002"/>
                </a:lnTo>
                <a:lnTo>
                  <a:pt x="23444" y="118183"/>
                </a:lnTo>
                <a:lnTo>
                  <a:pt x="23271" y="118002"/>
                </a:lnTo>
                <a:lnTo>
                  <a:pt x="24486" y="118364"/>
                </a:lnTo>
                <a:lnTo>
                  <a:pt x="24486" y="118364"/>
                </a:lnTo>
                <a:lnTo>
                  <a:pt x="23444" y="118183"/>
                </a:lnTo>
                <a:lnTo>
                  <a:pt x="23965" y="118364"/>
                </a:lnTo>
                <a:lnTo>
                  <a:pt x="23444" y="118547"/>
                </a:lnTo>
                <a:lnTo>
                  <a:pt x="23619" y="118727"/>
                </a:lnTo>
                <a:lnTo>
                  <a:pt x="26224" y="118364"/>
                </a:lnTo>
                <a:lnTo>
                  <a:pt x="24834" y="118364"/>
                </a:lnTo>
                <a:lnTo>
                  <a:pt x="27091" y="117819"/>
                </a:lnTo>
                <a:lnTo>
                  <a:pt x="29522" y="117638"/>
                </a:lnTo>
                <a:lnTo>
                  <a:pt x="34905" y="117638"/>
                </a:lnTo>
                <a:lnTo>
                  <a:pt x="35253" y="117819"/>
                </a:lnTo>
                <a:lnTo>
                  <a:pt x="36122" y="118002"/>
                </a:lnTo>
                <a:lnTo>
                  <a:pt x="39074" y="118002"/>
                </a:lnTo>
                <a:lnTo>
                  <a:pt x="42894" y="117819"/>
                </a:lnTo>
                <a:lnTo>
                  <a:pt x="44630" y="117638"/>
                </a:lnTo>
                <a:lnTo>
                  <a:pt x="46193" y="117275"/>
                </a:lnTo>
                <a:lnTo>
                  <a:pt x="53140" y="117094"/>
                </a:lnTo>
                <a:lnTo>
                  <a:pt x="60087" y="116730"/>
                </a:lnTo>
                <a:lnTo>
                  <a:pt x="67032" y="116185"/>
                </a:lnTo>
                <a:lnTo>
                  <a:pt x="74153" y="115641"/>
                </a:lnTo>
                <a:lnTo>
                  <a:pt x="88045" y="114190"/>
                </a:lnTo>
                <a:lnTo>
                  <a:pt x="101938" y="112918"/>
                </a:lnTo>
                <a:lnTo>
                  <a:pt x="112356" y="112918"/>
                </a:lnTo>
                <a:lnTo>
                  <a:pt x="114615" y="112737"/>
                </a:lnTo>
                <a:lnTo>
                  <a:pt x="116351" y="112373"/>
                </a:lnTo>
                <a:lnTo>
                  <a:pt x="116872" y="112010"/>
                </a:lnTo>
                <a:lnTo>
                  <a:pt x="117393" y="111648"/>
                </a:lnTo>
                <a:lnTo>
                  <a:pt x="117741" y="111103"/>
                </a:lnTo>
                <a:lnTo>
                  <a:pt x="118087" y="110376"/>
                </a:lnTo>
                <a:lnTo>
                  <a:pt x="118435" y="108197"/>
                </a:lnTo>
                <a:lnTo>
                  <a:pt x="118783" y="105293"/>
                </a:lnTo>
                <a:lnTo>
                  <a:pt x="118783" y="102026"/>
                </a:lnTo>
                <a:lnTo>
                  <a:pt x="118956" y="95852"/>
                </a:lnTo>
                <a:lnTo>
                  <a:pt x="118956" y="91496"/>
                </a:lnTo>
                <a:lnTo>
                  <a:pt x="119477" y="78606"/>
                </a:lnTo>
                <a:lnTo>
                  <a:pt x="119650" y="69893"/>
                </a:lnTo>
                <a:lnTo>
                  <a:pt x="119825" y="64083"/>
                </a:lnTo>
                <a:lnTo>
                  <a:pt x="119998" y="64266"/>
                </a:lnTo>
                <a:lnTo>
                  <a:pt x="119998" y="60815"/>
                </a:lnTo>
                <a:lnTo>
                  <a:pt x="119998" y="57367"/>
                </a:lnTo>
                <a:lnTo>
                  <a:pt x="119825" y="59001"/>
                </a:lnTo>
                <a:lnTo>
                  <a:pt x="119477" y="54461"/>
                </a:lnTo>
                <a:lnTo>
                  <a:pt x="119304" y="49743"/>
                </a:lnTo>
                <a:lnTo>
                  <a:pt x="119129" y="44841"/>
                </a:lnTo>
                <a:lnTo>
                  <a:pt x="118956" y="40121"/>
                </a:lnTo>
                <a:lnTo>
                  <a:pt x="119304" y="42480"/>
                </a:lnTo>
                <a:lnTo>
                  <a:pt x="119304" y="39938"/>
                </a:lnTo>
                <a:lnTo>
                  <a:pt x="119304" y="36489"/>
                </a:lnTo>
                <a:lnTo>
                  <a:pt x="119304" y="36309"/>
                </a:lnTo>
                <a:lnTo>
                  <a:pt x="119129" y="33403"/>
                </a:lnTo>
                <a:lnTo>
                  <a:pt x="119304" y="34856"/>
                </a:lnTo>
                <a:lnTo>
                  <a:pt x="119650" y="32677"/>
                </a:lnTo>
                <a:lnTo>
                  <a:pt x="119477" y="30318"/>
                </a:lnTo>
                <a:lnTo>
                  <a:pt x="119304" y="27957"/>
                </a:lnTo>
                <a:lnTo>
                  <a:pt x="119129" y="25778"/>
                </a:lnTo>
                <a:lnTo>
                  <a:pt x="118956" y="26323"/>
                </a:lnTo>
                <a:lnTo>
                  <a:pt x="118825" y="26323"/>
                </a:lnTo>
                <a:lnTo>
                  <a:pt x="118956" y="26868"/>
                </a:lnTo>
                <a:lnTo>
                  <a:pt x="119129" y="28865"/>
                </a:lnTo>
                <a:lnTo>
                  <a:pt x="118783" y="28140"/>
                </a:lnTo>
                <a:lnTo>
                  <a:pt x="118783" y="29046"/>
                </a:lnTo>
                <a:lnTo>
                  <a:pt x="118435" y="24508"/>
                </a:lnTo>
                <a:lnTo>
                  <a:pt x="118087" y="22511"/>
                </a:lnTo>
                <a:lnTo>
                  <a:pt x="117914" y="22330"/>
                </a:lnTo>
                <a:lnTo>
                  <a:pt x="117914" y="21603"/>
                </a:lnTo>
                <a:lnTo>
                  <a:pt x="118262" y="20332"/>
                </a:lnTo>
                <a:lnTo>
                  <a:pt x="118262" y="18880"/>
                </a:lnTo>
                <a:lnTo>
                  <a:pt x="118262" y="18396"/>
                </a:lnTo>
                <a:lnTo>
                  <a:pt x="118608" y="19607"/>
                </a:lnTo>
                <a:lnTo>
                  <a:pt x="118956" y="22330"/>
                </a:lnTo>
                <a:lnTo>
                  <a:pt x="119304" y="25053"/>
                </a:lnTo>
                <a:lnTo>
                  <a:pt x="119477" y="27231"/>
                </a:lnTo>
                <a:lnTo>
                  <a:pt x="119477" y="24689"/>
                </a:lnTo>
                <a:lnTo>
                  <a:pt x="119304" y="22511"/>
                </a:lnTo>
                <a:lnTo>
                  <a:pt x="118783" y="17973"/>
                </a:lnTo>
                <a:lnTo>
                  <a:pt x="118608" y="18335"/>
                </a:lnTo>
                <a:lnTo>
                  <a:pt x="118608" y="17973"/>
                </a:lnTo>
                <a:lnTo>
                  <a:pt x="118262" y="16520"/>
                </a:lnTo>
                <a:lnTo>
                  <a:pt x="118087" y="13978"/>
                </a:lnTo>
                <a:lnTo>
                  <a:pt x="117914" y="18154"/>
                </a:lnTo>
                <a:lnTo>
                  <a:pt x="117393" y="17065"/>
                </a:lnTo>
                <a:lnTo>
                  <a:pt x="117220" y="15250"/>
                </a:lnTo>
                <a:lnTo>
                  <a:pt x="117045" y="13070"/>
                </a:lnTo>
                <a:lnTo>
                  <a:pt x="116872" y="10711"/>
                </a:lnTo>
                <a:lnTo>
                  <a:pt x="116872" y="2361"/>
                </a:lnTo>
                <a:lnTo>
                  <a:pt x="116872" y="1272"/>
                </a:lnTo>
                <a:lnTo>
                  <a:pt x="116699" y="1089"/>
                </a:lnTo>
                <a:lnTo>
                  <a:pt x="116351" y="727"/>
                </a:lnTo>
                <a:lnTo>
                  <a:pt x="115309" y="363"/>
                </a:lnTo>
                <a:lnTo>
                  <a:pt x="113746" y="182"/>
                </a:lnTo>
                <a:lnTo>
                  <a:pt x="1120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rtl="0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507925"/>
            <a:ext cx="2631900" cy="3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3223963" y="1507925"/>
            <a:ext cx="2631900" cy="3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5990726" y="1507925"/>
            <a:ext cx="2631900" cy="34178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4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x="457200" y="4406308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18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alter Turncoat"/>
              <a:buNone/>
              <a:defRPr b="0" i="0" sz="2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indent="0" lvl="1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indent="0" lvl="2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indent="0" lvl="3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indent="0" lvl="4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indent="0" lvl="5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indent="0" lvl="6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indent="0" lvl="7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indent="0" lvl="8" algn="ctr">
              <a:spcBef>
                <a:spcPts val="0"/>
              </a:spcBef>
              <a:buClr>
                <a:srgbClr val="FFFFFF"/>
              </a:buClr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563400"/>
            <a:ext cx="8229600" cy="2503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Sniglet"/>
              <a:buChar char="✘"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  <a:defRPr b="0" i="0" sz="20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Relationship Id="rId4" Type="http://schemas.openxmlformats.org/officeDocument/2006/relationships/image" Target="../media/image0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685775" y="1514074"/>
            <a:ext cx="7772400" cy="22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36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 </a:t>
            </a:r>
            <a:r>
              <a:rPr lang="en" sz="3600"/>
              <a:t>CREACIÓN DE EXTENSIONES (PLUGINS) PARA NAVEGADORES WEBS</a:t>
            </a:r>
          </a:p>
        </p:txBody>
      </p:sp>
      <p:grpSp>
        <p:nvGrpSpPr>
          <p:cNvPr id="39" name="Shape 39"/>
          <p:cNvGrpSpPr/>
          <p:nvPr/>
        </p:nvGrpSpPr>
        <p:grpSpPr>
          <a:xfrm rot="2194107">
            <a:off x="803000" y="3184730"/>
            <a:ext cx="1014483" cy="642682"/>
            <a:chOff x="238125" y="1918825"/>
            <a:chExt cx="1042449" cy="660400"/>
          </a:xfrm>
        </p:grpSpPr>
        <p:sp>
          <p:nvSpPr>
            <p:cNvPr id="40" name="Shape 40"/>
            <p:cNvSpPr/>
            <p:nvPr/>
          </p:nvSpPr>
          <p:spPr>
            <a:xfrm>
              <a:off x="238125" y="1918825"/>
              <a:ext cx="966974" cy="660400"/>
            </a:xfrm>
            <a:custGeom>
              <a:pathLst>
                <a:path extrusionOk="0" h="120000" w="120000">
                  <a:moveTo>
                    <a:pt x="1169" y="34715"/>
                  </a:moveTo>
                  <a:lnTo>
                    <a:pt x="1169" y="36000"/>
                  </a:lnTo>
                  <a:lnTo>
                    <a:pt x="1464" y="34715"/>
                  </a:lnTo>
                  <a:close/>
                  <a:moveTo>
                    <a:pt x="104192" y="87428"/>
                  </a:moveTo>
                  <a:lnTo>
                    <a:pt x="103609" y="88282"/>
                  </a:lnTo>
                  <a:lnTo>
                    <a:pt x="103609" y="89141"/>
                  </a:lnTo>
                  <a:lnTo>
                    <a:pt x="104192" y="87428"/>
                  </a:lnTo>
                  <a:close/>
                  <a:moveTo>
                    <a:pt x="75805" y="109710"/>
                  </a:moveTo>
                  <a:lnTo>
                    <a:pt x="75510" y="110137"/>
                  </a:lnTo>
                  <a:lnTo>
                    <a:pt x="75805" y="110569"/>
                  </a:lnTo>
                  <a:lnTo>
                    <a:pt x="75805" y="110137"/>
                  </a:lnTo>
                  <a:lnTo>
                    <a:pt x="75805" y="109710"/>
                  </a:lnTo>
                  <a:close/>
                  <a:moveTo>
                    <a:pt x="45658" y="110996"/>
                  </a:moveTo>
                  <a:lnTo>
                    <a:pt x="45804" y="111209"/>
                  </a:lnTo>
                  <a:lnTo>
                    <a:pt x="45804" y="111209"/>
                  </a:lnTo>
                  <a:lnTo>
                    <a:pt x="45950" y="110996"/>
                  </a:lnTo>
                  <a:close/>
                  <a:moveTo>
                    <a:pt x="9071" y="4"/>
                  </a:moveTo>
                  <a:lnTo>
                    <a:pt x="8193" y="431"/>
                  </a:lnTo>
                  <a:lnTo>
                    <a:pt x="7901" y="1717"/>
                  </a:lnTo>
                  <a:lnTo>
                    <a:pt x="7901" y="858"/>
                  </a:lnTo>
                  <a:lnTo>
                    <a:pt x="7610" y="1717"/>
                  </a:lnTo>
                  <a:lnTo>
                    <a:pt x="7315" y="2575"/>
                  </a:lnTo>
                  <a:lnTo>
                    <a:pt x="7610" y="4288"/>
                  </a:lnTo>
                  <a:lnTo>
                    <a:pt x="7315" y="3861"/>
                  </a:lnTo>
                  <a:lnTo>
                    <a:pt x="6732" y="4288"/>
                  </a:lnTo>
                  <a:lnTo>
                    <a:pt x="7315" y="4288"/>
                  </a:lnTo>
                  <a:lnTo>
                    <a:pt x="7610" y="5146"/>
                  </a:lnTo>
                  <a:lnTo>
                    <a:pt x="7023" y="5573"/>
                  </a:lnTo>
                  <a:lnTo>
                    <a:pt x="6732" y="5573"/>
                  </a:lnTo>
                  <a:lnTo>
                    <a:pt x="6732" y="7286"/>
                  </a:lnTo>
                  <a:lnTo>
                    <a:pt x="6437" y="8572"/>
                  </a:lnTo>
                  <a:lnTo>
                    <a:pt x="5559" y="11143"/>
                  </a:lnTo>
                  <a:lnTo>
                    <a:pt x="4389" y="13714"/>
                  </a:lnTo>
                  <a:lnTo>
                    <a:pt x="4098" y="15431"/>
                  </a:lnTo>
                  <a:lnTo>
                    <a:pt x="4098" y="16717"/>
                  </a:lnTo>
                  <a:lnTo>
                    <a:pt x="3803" y="17144"/>
                  </a:lnTo>
                  <a:lnTo>
                    <a:pt x="3803" y="18002"/>
                  </a:lnTo>
                  <a:lnTo>
                    <a:pt x="4098" y="20573"/>
                  </a:lnTo>
                  <a:lnTo>
                    <a:pt x="3803" y="20573"/>
                  </a:lnTo>
                  <a:lnTo>
                    <a:pt x="3511" y="20146"/>
                  </a:lnTo>
                  <a:lnTo>
                    <a:pt x="3220" y="19715"/>
                  </a:lnTo>
                  <a:lnTo>
                    <a:pt x="2925" y="19715"/>
                  </a:lnTo>
                  <a:lnTo>
                    <a:pt x="3220" y="20146"/>
                  </a:lnTo>
                  <a:lnTo>
                    <a:pt x="3511" y="21000"/>
                  </a:lnTo>
                  <a:lnTo>
                    <a:pt x="3220" y="21859"/>
                  </a:lnTo>
                  <a:lnTo>
                    <a:pt x="2633" y="22286"/>
                  </a:lnTo>
                  <a:lnTo>
                    <a:pt x="2925" y="22286"/>
                  </a:lnTo>
                  <a:lnTo>
                    <a:pt x="2925" y="22718"/>
                  </a:lnTo>
                  <a:lnTo>
                    <a:pt x="2925" y="23572"/>
                  </a:lnTo>
                  <a:lnTo>
                    <a:pt x="2342" y="24003"/>
                  </a:lnTo>
                  <a:lnTo>
                    <a:pt x="1755" y="24430"/>
                  </a:lnTo>
                  <a:lnTo>
                    <a:pt x="1755" y="24857"/>
                  </a:lnTo>
                  <a:lnTo>
                    <a:pt x="2342" y="25289"/>
                  </a:lnTo>
                  <a:lnTo>
                    <a:pt x="2633" y="25716"/>
                  </a:lnTo>
                  <a:lnTo>
                    <a:pt x="2342" y="26143"/>
                  </a:lnTo>
                  <a:lnTo>
                    <a:pt x="1464" y="26143"/>
                  </a:lnTo>
                  <a:lnTo>
                    <a:pt x="1755" y="29999"/>
                  </a:lnTo>
                  <a:lnTo>
                    <a:pt x="1755" y="32144"/>
                  </a:lnTo>
                  <a:lnTo>
                    <a:pt x="1755" y="33002"/>
                  </a:lnTo>
                  <a:lnTo>
                    <a:pt x="2342" y="33002"/>
                  </a:lnTo>
                  <a:lnTo>
                    <a:pt x="2633" y="33429"/>
                  </a:lnTo>
                  <a:lnTo>
                    <a:pt x="2633" y="33856"/>
                  </a:lnTo>
                  <a:lnTo>
                    <a:pt x="2342" y="34288"/>
                  </a:lnTo>
                  <a:lnTo>
                    <a:pt x="1755" y="33856"/>
                  </a:lnTo>
                  <a:lnTo>
                    <a:pt x="1755" y="35142"/>
                  </a:lnTo>
                  <a:lnTo>
                    <a:pt x="1755" y="36859"/>
                  </a:lnTo>
                  <a:lnTo>
                    <a:pt x="1464" y="36427"/>
                  </a:lnTo>
                  <a:lnTo>
                    <a:pt x="1464" y="36000"/>
                  </a:lnTo>
                  <a:lnTo>
                    <a:pt x="1464" y="35573"/>
                  </a:lnTo>
                  <a:lnTo>
                    <a:pt x="1169" y="36000"/>
                  </a:lnTo>
                  <a:lnTo>
                    <a:pt x="1169" y="39430"/>
                  </a:lnTo>
                  <a:lnTo>
                    <a:pt x="877" y="40284"/>
                  </a:lnTo>
                  <a:lnTo>
                    <a:pt x="586" y="40716"/>
                  </a:lnTo>
                  <a:lnTo>
                    <a:pt x="291" y="40716"/>
                  </a:lnTo>
                  <a:lnTo>
                    <a:pt x="0" y="41570"/>
                  </a:lnTo>
                  <a:lnTo>
                    <a:pt x="291" y="42428"/>
                  </a:lnTo>
                  <a:lnTo>
                    <a:pt x="586" y="42855"/>
                  </a:lnTo>
                  <a:lnTo>
                    <a:pt x="877" y="43714"/>
                  </a:lnTo>
                  <a:lnTo>
                    <a:pt x="877" y="44572"/>
                  </a:lnTo>
                  <a:lnTo>
                    <a:pt x="291" y="44141"/>
                  </a:lnTo>
                  <a:lnTo>
                    <a:pt x="291" y="44999"/>
                  </a:lnTo>
                  <a:lnTo>
                    <a:pt x="586" y="45427"/>
                  </a:lnTo>
                  <a:lnTo>
                    <a:pt x="877" y="45858"/>
                  </a:lnTo>
                  <a:lnTo>
                    <a:pt x="877" y="47144"/>
                  </a:lnTo>
                  <a:lnTo>
                    <a:pt x="291" y="45858"/>
                  </a:lnTo>
                  <a:lnTo>
                    <a:pt x="291" y="46712"/>
                  </a:lnTo>
                  <a:lnTo>
                    <a:pt x="291" y="47998"/>
                  </a:lnTo>
                  <a:lnTo>
                    <a:pt x="291" y="52286"/>
                  </a:lnTo>
                  <a:lnTo>
                    <a:pt x="586" y="56570"/>
                  </a:lnTo>
                  <a:lnTo>
                    <a:pt x="1169" y="59999"/>
                  </a:lnTo>
                  <a:lnTo>
                    <a:pt x="1755" y="62144"/>
                  </a:lnTo>
                  <a:lnTo>
                    <a:pt x="2633" y="65142"/>
                  </a:lnTo>
                  <a:lnTo>
                    <a:pt x="3511" y="67713"/>
                  </a:lnTo>
                  <a:lnTo>
                    <a:pt x="3803" y="68999"/>
                  </a:lnTo>
                  <a:lnTo>
                    <a:pt x="3511" y="69857"/>
                  </a:lnTo>
                  <a:lnTo>
                    <a:pt x="4098" y="72428"/>
                  </a:lnTo>
                  <a:lnTo>
                    <a:pt x="5267" y="75000"/>
                  </a:lnTo>
                  <a:lnTo>
                    <a:pt x="7610" y="80569"/>
                  </a:lnTo>
                  <a:lnTo>
                    <a:pt x="9366" y="83999"/>
                  </a:lnTo>
                  <a:lnTo>
                    <a:pt x="11413" y="86570"/>
                  </a:lnTo>
                  <a:lnTo>
                    <a:pt x="10830" y="87428"/>
                  </a:lnTo>
                  <a:lnTo>
                    <a:pt x="11708" y="88282"/>
                  </a:lnTo>
                  <a:lnTo>
                    <a:pt x="12000" y="88282"/>
                  </a:lnTo>
                  <a:lnTo>
                    <a:pt x="12878" y="89141"/>
                  </a:lnTo>
                  <a:lnTo>
                    <a:pt x="13169" y="90427"/>
                  </a:lnTo>
                  <a:lnTo>
                    <a:pt x="13756" y="91712"/>
                  </a:lnTo>
                  <a:lnTo>
                    <a:pt x="14634" y="92571"/>
                  </a:lnTo>
                  <a:lnTo>
                    <a:pt x="14342" y="92998"/>
                  </a:lnTo>
                  <a:lnTo>
                    <a:pt x="14634" y="92998"/>
                  </a:lnTo>
                  <a:lnTo>
                    <a:pt x="14925" y="93425"/>
                  </a:lnTo>
                  <a:lnTo>
                    <a:pt x="17268" y="96854"/>
                  </a:lnTo>
                  <a:lnTo>
                    <a:pt x="18146" y="98140"/>
                  </a:lnTo>
                  <a:lnTo>
                    <a:pt x="19902" y="100284"/>
                  </a:lnTo>
                  <a:lnTo>
                    <a:pt x="19902" y="99426"/>
                  </a:lnTo>
                  <a:lnTo>
                    <a:pt x="20488" y="98999"/>
                  </a:lnTo>
                  <a:lnTo>
                    <a:pt x="20488" y="98999"/>
                  </a:lnTo>
                  <a:lnTo>
                    <a:pt x="20193" y="99853"/>
                  </a:lnTo>
                  <a:lnTo>
                    <a:pt x="20488" y="99426"/>
                  </a:lnTo>
                  <a:lnTo>
                    <a:pt x="20780" y="99426"/>
                  </a:lnTo>
                  <a:lnTo>
                    <a:pt x="20780" y="100284"/>
                  </a:lnTo>
                  <a:lnTo>
                    <a:pt x="20193" y="100284"/>
                  </a:lnTo>
                  <a:lnTo>
                    <a:pt x="21949" y="102424"/>
                  </a:lnTo>
                  <a:lnTo>
                    <a:pt x="24583" y="104995"/>
                  </a:lnTo>
                  <a:lnTo>
                    <a:pt x="27217" y="107139"/>
                  </a:lnTo>
                  <a:lnTo>
                    <a:pt x="28682" y="107566"/>
                  </a:lnTo>
                  <a:lnTo>
                    <a:pt x="29851" y="107566"/>
                  </a:lnTo>
                  <a:lnTo>
                    <a:pt x="29560" y="108425"/>
                  </a:lnTo>
                  <a:lnTo>
                    <a:pt x="29851" y="108852"/>
                  </a:lnTo>
                  <a:lnTo>
                    <a:pt x="31316" y="109710"/>
                  </a:lnTo>
                  <a:lnTo>
                    <a:pt x="33072" y="109710"/>
                  </a:lnTo>
                  <a:lnTo>
                    <a:pt x="34828" y="110569"/>
                  </a:lnTo>
                  <a:lnTo>
                    <a:pt x="37170" y="112708"/>
                  </a:lnTo>
                  <a:lnTo>
                    <a:pt x="40682" y="115280"/>
                  </a:lnTo>
                  <a:lnTo>
                    <a:pt x="41852" y="115280"/>
                  </a:lnTo>
                  <a:lnTo>
                    <a:pt x="43024" y="115711"/>
                  </a:lnTo>
                  <a:lnTo>
                    <a:pt x="45950" y="116565"/>
                  </a:lnTo>
                  <a:lnTo>
                    <a:pt x="50632" y="119136"/>
                  </a:lnTo>
                  <a:lnTo>
                    <a:pt x="50926" y="118709"/>
                  </a:lnTo>
                  <a:lnTo>
                    <a:pt x="51513" y="118282"/>
                  </a:lnTo>
                  <a:lnTo>
                    <a:pt x="53560" y="118709"/>
                  </a:lnTo>
                  <a:lnTo>
                    <a:pt x="57364" y="119568"/>
                  </a:lnTo>
                  <a:lnTo>
                    <a:pt x="59120" y="119995"/>
                  </a:lnTo>
                  <a:lnTo>
                    <a:pt x="61462" y="119995"/>
                  </a:lnTo>
                  <a:lnTo>
                    <a:pt x="61754" y="119136"/>
                  </a:lnTo>
                  <a:lnTo>
                    <a:pt x="62340" y="118709"/>
                  </a:lnTo>
                  <a:lnTo>
                    <a:pt x="62927" y="118709"/>
                  </a:lnTo>
                  <a:lnTo>
                    <a:pt x="62632" y="119568"/>
                  </a:lnTo>
                  <a:lnTo>
                    <a:pt x="64388" y="119136"/>
                  </a:lnTo>
                  <a:lnTo>
                    <a:pt x="66439" y="118709"/>
                  </a:lnTo>
                  <a:lnTo>
                    <a:pt x="68195" y="118282"/>
                  </a:lnTo>
                  <a:lnTo>
                    <a:pt x="70242" y="117424"/>
                  </a:lnTo>
                  <a:lnTo>
                    <a:pt x="70242" y="117851"/>
                  </a:lnTo>
                  <a:lnTo>
                    <a:pt x="71707" y="117851"/>
                  </a:lnTo>
                  <a:lnTo>
                    <a:pt x="73463" y="117424"/>
                  </a:lnTo>
                  <a:lnTo>
                    <a:pt x="74927" y="116138"/>
                  </a:lnTo>
                  <a:lnTo>
                    <a:pt x="76975" y="114853"/>
                  </a:lnTo>
                  <a:lnTo>
                    <a:pt x="80487" y="113140"/>
                  </a:lnTo>
                  <a:lnTo>
                    <a:pt x="82534" y="112281"/>
                  </a:lnTo>
                  <a:lnTo>
                    <a:pt x="84877" y="110569"/>
                  </a:lnTo>
                  <a:lnTo>
                    <a:pt x="87219" y="108852"/>
                  </a:lnTo>
                  <a:lnTo>
                    <a:pt x="89558" y="106281"/>
                  </a:lnTo>
                  <a:lnTo>
                    <a:pt x="89558" y="106712"/>
                  </a:lnTo>
                  <a:lnTo>
                    <a:pt x="89267" y="107139"/>
                  </a:lnTo>
                  <a:lnTo>
                    <a:pt x="88975" y="107566"/>
                  </a:lnTo>
                  <a:lnTo>
                    <a:pt x="88389" y="108425"/>
                  </a:lnTo>
                  <a:lnTo>
                    <a:pt x="88097" y="108425"/>
                  </a:lnTo>
                  <a:lnTo>
                    <a:pt x="88389" y="108852"/>
                  </a:lnTo>
                  <a:lnTo>
                    <a:pt x="90145" y="105854"/>
                  </a:lnTo>
                  <a:lnTo>
                    <a:pt x="91314" y="104995"/>
                  </a:lnTo>
                  <a:lnTo>
                    <a:pt x="91609" y="104995"/>
                  </a:lnTo>
                  <a:lnTo>
                    <a:pt x="91609" y="105427"/>
                  </a:lnTo>
                  <a:lnTo>
                    <a:pt x="93365" y="103282"/>
                  </a:lnTo>
                  <a:lnTo>
                    <a:pt x="94243" y="102424"/>
                  </a:lnTo>
                  <a:lnTo>
                    <a:pt x="95121" y="101138"/>
                  </a:lnTo>
                  <a:lnTo>
                    <a:pt x="95413" y="101138"/>
                  </a:lnTo>
                  <a:lnTo>
                    <a:pt x="95413" y="100711"/>
                  </a:lnTo>
                  <a:lnTo>
                    <a:pt x="95413" y="99853"/>
                  </a:lnTo>
                  <a:lnTo>
                    <a:pt x="95413" y="98999"/>
                  </a:lnTo>
                  <a:lnTo>
                    <a:pt x="96585" y="98999"/>
                  </a:lnTo>
                  <a:lnTo>
                    <a:pt x="96877" y="99853"/>
                  </a:lnTo>
                  <a:lnTo>
                    <a:pt x="97463" y="98140"/>
                  </a:lnTo>
                  <a:lnTo>
                    <a:pt x="97755" y="97713"/>
                  </a:lnTo>
                  <a:lnTo>
                    <a:pt x="98047" y="97713"/>
                  </a:lnTo>
                  <a:lnTo>
                    <a:pt x="98341" y="96427"/>
                  </a:lnTo>
                  <a:lnTo>
                    <a:pt x="98924" y="95569"/>
                  </a:lnTo>
                  <a:lnTo>
                    <a:pt x="100097" y="93425"/>
                  </a:lnTo>
                  <a:lnTo>
                    <a:pt x="103023" y="90854"/>
                  </a:lnTo>
                  <a:lnTo>
                    <a:pt x="102436" y="90854"/>
                  </a:lnTo>
                  <a:lnTo>
                    <a:pt x="103609" y="88282"/>
                  </a:lnTo>
                  <a:lnTo>
                    <a:pt x="104192" y="86143"/>
                  </a:lnTo>
                  <a:lnTo>
                    <a:pt x="104487" y="84853"/>
                  </a:lnTo>
                  <a:lnTo>
                    <a:pt x="105365" y="83999"/>
                  </a:lnTo>
                  <a:lnTo>
                    <a:pt x="105948" y="84853"/>
                  </a:lnTo>
                  <a:lnTo>
                    <a:pt x="106535" y="81854"/>
                  </a:lnTo>
                  <a:lnTo>
                    <a:pt x="106826" y="82281"/>
                  </a:lnTo>
                  <a:lnTo>
                    <a:pt x="107121" y="81854"/>
                  </a:lnTo>
                  <a:lnTo>
                    <a:pt x="107413" y="80569"/>
                  </a:lnTo>
                  <a:lnTo>
                    <a:pt x="107704" y="80142"/>
                  </a:lnTo>
                  <a:lnTo>
                    <a:pt x="108291" y="78856"/>
                  </a:lnTo>
                  <a:lnTo>
                    <a:pt x="109460" y="76712"/>
                  </a:lnTo>
                  <a:lnTo>
                    <a:pt x="109460" y="77139"/>
                  </a:lnTo>
                  <a:lnTo>
                    <a:pt x="109460" y="77571"/>
                  </a:lnTo>
                  <a:lnTo>
                    <a:pt x="109460" y="77998"/>
                  </a:lnTo>
                  <a:lnTo>
                    <a:pt x="109755" y="77998"/>
                  </a:lnTo>
                  <a:lnTo>
                    <a:pt x="110338" y="75000"/>
                  </a:lnTo>
                  <a:lnTo>
                    <a:pt x="110925" y="73282"/>
                  </a:lnTo>
                  <a:lnTo>
                    <a:pt x="111511" y="71570"/>
                  </a:lnTo>
                  <a:lnTo>
                    <a:pt x="112389" y="68999"/>
                  </a:lnTo>
                  <a:lnTo>
                    <a:pt x="113854" y="65142"/>
                  </a:lnTo>
                  <a:lnTo>
                    <a:pt x="115023" y="59572"/>
                  </a:lnTo>
                  <a:lnTo>
                    <a:pt x="115901" y="56143"/>
                  </a:lnTo>
                  <a:lnTo>
                    <a:pt x="116193" y="55284"/>
                  </a:lnTo>
                  <a:lnTo>
                    <a:pt x="116779" y="53999"/>
                  </a:lnTo>
                  <a:lnTo>
                    <a:pt x="116779" y="54430"/>
                  </a:lnTo>
                  <a:lnTo>
                    <a:pt x="116779" y="54857"/>
                  </a:lnTo>
                  <a:lnTo>
                    <a:pt x="117071" y="52713"/>
                  </a:lnTo>
                  <a:lnTo>
                    <a:pt x="116488" y="53145"/>
                  </a:lnTo>
                  <a:lnTo>
                    <a:pt x="116193" y="51859"/>
                  </a:lnTo>
                  <a:lnTo>
                    <a:pt x="116488" y="51859"/>
                  </a:lnTo>
                  <a:lnTo>
                    <a:pt x="116779" y="51427"/>
                  </a:lnTo>
                  <a:lnTo>
                    <a:pt x="117071" y="51427"/>
                  </a:lnTo>
                  <a:lnTo>
                    <a:pt x="117071" y="51000"/>
                  </a:lnTo>
                  <a:lnTo>
                    <a:pt x="116779" y="49715"/>
                  </a:lnTo>
                  <a:lnTo>
                    <a:pt x="117071" y="47571"/>
                  </a:lnTo>
                  <a:lnTo>
                    <a:pt x="117657" y="48429"/>
                  </a:lnTo>
                  <a:lnTo>
                    <a:pt x="117366" y="47144"/>
                  </a:lnTo>
                  <a:lnTo>
                    <a:pt x="117657" y="45858"/>
                  </a:lnTo>
                  <a:lnTo>
                    <a:pt x="117657" y="46712"/>
                  </a:lnTo>
                  <a:lnTo>
                    <a:pt x="117949" y="46712"/>
                  </a:lnTo>
                  <a:lnTo>
                    <a:pt x="118535" y="44999"/>
                  </a:lnTo>
                  <a:lnTo>
                    <a:pt x="118827" y="44572"/>
                  </a:lnTo>
                  <a:lnTo>
                    <a:pt x="118244" y="43714"/>
                  </a:lnTo>
                  <a:lnTo>
                    <a:pt x="118244" y="42855"/>
                  </a:lnTo>
                  <a:lnTo>
                    <a:pt x="118244" y="42001"/>
                  </a:lnTo>
                  <a:lnTo>
                    <a:pt x="117949" y="40716"/>
                  </a:lnTo>
                  <a:lnTo>
                    <a:pt x="118535" y="41570"/>
                  </a:lnTo>
                  <a:lnTo>
                    <a:pt x="118827" y="41143"/>
                  </a:lnTo>
                  <a:lnTo>
                    <a:pt x="119413" y="39430"/>
                  </a:lnTo>
                  <a:lnTo>
                    <a:pt x="120000" y="37713"/>
                  </a:lnTo>
                  <a:lnTo>
                    <a:pt x="119413" y="37713"/>
                  </a:lnTo>
                  <a:lnTo>
                    <a:pt x="119413" y="36859"/>
                  </a:lnTo>
                  <a:lnTo>
                    <a:pt x="119413" y="35573"/>
                  </a:lnTo>
                  <a:lnTo>
                    <a:pt x="119705" y="34715"/>
                  </a:lnTo>
                  <a:lnTo>
                    <a:pt x="119705" y="33429"/>
                  </a:lnTo>
                  <a:lnTo>
                    <a:pt x="119122" y="30858"/>
                  </a:lnTo>
                  <a:lnTo>
                    <a:pt x="118535" y="28714"/>
                  </a:lnTo>
                  <a:lnTo>
                    <a:pt x="118827" y="28714"/>
                  </a:lnTo>
                  <a:lnTo>
                    <a:pt x="119122" y="29145"/>
                  </a:lnTo>
                  <a:lnTo>
                    <a:pt x="119122" y="27860"/>
                  </a:lnTo>
                  <a:lnTo>
                    <a:pt x="119413" y="26574"/>
                  </a:lnTo>
                  <a:lnTo>
                    <a:pt x="119413" y="25289"/>
                  </a:lnTo>
                  <a:lnTo>
                    <a:pt x="119705" y="25289"/>
                  </a:lnTo>
                  <a:lnTo>
                    <a:pt x="120000" y="25716"/>
                  </a:lnTo>
                  <a:lnTo>
                    <a:pt x="119413" y="23572"/>
                  </a:lnTo>
                  <a:lnTo>
                    <a:pt x="120000" y="24003"/>
                  </a:lnTo>
                  <a:lnTo>
                    <a:pt x="119705" y="22718"/>
                  </a:lnTo>
                  <a:lnTo>
                    <a:pt x="119413" y="23145"/>
                  </a:lnTo>
                  <a:lnTo>
                    <a:pt x="119122" y="23145"/>
                  </a:lnTo>
                  <a:lnTo>
                    <a:pt x="119122" y="22718"/>
                  </a:lnTo>
                  <a:lnTo>
                    <a:pt x="118827" y="23145"/>
                  </a:lnTo>
                  <a:lnTo>
                    <a:pt x="118535" y="23572"/>
                  </a:lnTo>
                  <a:lnTo>
                    <a:pt x="118827" y="24430"/>
                  </a:lnTo>
                  <a:lnTo>
                    <a:pt x="119122" y="26143"/>
                  </a:lnTo>
                  <a:lnTo>
                    <a:pt x="119122" y="26143"/>
                  </a:lnTo>
                  <a:lnTo>
                    <a:pt x="118535" y="25716"/>
                  </a:lnTo>
                  <a:lnTo>
                    <a:pt x="119122" y="27001"/>
                  </a:lnTo>
                  <a:lnTo>
                    <a:pt x="118535" y="27428"/>
                  </a:lnTo>
                  <a:lnTo>
                    <a:pt x="118244" y="27001"/>
                  </a:lnTo>
                  <a:lnTo>
                    <a:pt x="118244" y="27428"/>
                  </a:lnTo>
                  <a:lnTo>
                    <a:pt x="118244" y="27860"/>
                  </a:lnTo>
                  <a:lnTo>
                    <a:pt x="118244" y="29145"/>
                  </a:lnTo>
                  <a:lnTo>
                    <a:pt x="117949" y="29145"/>
                  </a:lnTo>
                  <a:lnTo>
                    <a:pt x="117949" y="31285"/>
                  </a:lnTo>
                  <a:lnTo>
                    <a:pt x="117949" y="32144"/>
                  </a:lnTo>
                  <a:lnTo>
                    <a:pt x="118244" y="32571"/>
                  </a:lnTo>
                  <a:lnTo>
                    <a:pt x="118535" y="32571"/>
                  </a:lnTo>
                  <a:lnTo>
                    <a:pt x="118827" y="33429"/>
                  </a:lnTo>
                  <a:lnTo>
                    <a:pt x="117366" y="34288"/>
                  </a:lnTo>
                  <a:lnTo>
                    <a:pt x="117949" y="34715"/>
                  </a:lnTo>
                  <a:lnTo>
                    <a:pt x="118244" y="36427"/>
                  </a:lnTo>
                  <a:lnTo>
                    <a:pt x="118244" y="37713"/>
                  </a:lnTo>
                  <a:lnTo>
                    <a:pt x="117949" y="38145"/>
                  </a:lnTo>
                  <a:lnTo>
                    <a:pt x="117366" y="38145"/>
                  </a:lnTo>
                  <a:lnTo>
                    <a:pt x="117657" y="38999"/>
                  </a:lnTo>
                  <a:lnTo>
                    <a:pt x="117949" y="39857"/>
                  </a:lnTo>
                  <a:lnTo>
                    <a:pt x="117657" y="40716"/>
                  </a:lnTo>
                  <a:lnTo>
                    <a:pt x="117366" y="39857"/>
                  </a:lnTo>
                  <a:lnTo>
                    <a:pt x="116779" y="40284"/>
                  </a:lnTo>
                  <a:lnTo>
                    <a:pt x="117071" y="40716"/>
                  </a:lnTo>
                  <a:lnTo>
                    <a:pt x="117071" y="42001"/>
                  </a:lnTo>
                  <a:lnTo>
                    <a:pt x="116779" y="44572"/>
                  </a:lnTo>
                  <a:lnTo>
                    <a:pt x="115901" y="47144"/>
                  </a:lnTo>
                  <a:lnTo>
                    <a:pt x="115315" y="48856"/>
                  </a:lnTo>
                  <a:lnTo>
                    <a:pt x="115901" y="50142"/>
                  </a:lnTo>
                  <a:lnTo>
                    <a:pt x="115610" y="51427"/>
                  </a:lnTo>
                  <a:lnTo>
                    <a:pt x="115023" y="51000"/>
                  </a:lnTo>
                  <a:lnTo>
                    <a:pt x="115023" y="51427"/>
                  </a:lnTo>
                  <a:lnTo>
                    <a:pt x="115023" y="52713"/>
                  </a:lnTo>
                  <a:lnTo>
                    <a:pt x="114732" y="52286"/>
                  </a:lnTo>
                  <a:lnTo>
                    <a:pt x="114437" y="53999"/>
                  </a:lnTo>
                  <a:lnTo>
                    <a:pt x="114145" y="55716"/>
                  </a:lnTo>
                  <a:lnTo>
                    <a:pt x="114437" y="56143"/>
                  </a:lnTo>
                  <a:lnTo>
                    <a:pt x="115315" y="56143"/>
                  </a:lnTo>
                  <a:lnTo>
                    <a:pt x="115610" y="57001"/>
                  </a:lnTo>
                  <a:lnTo>
                    <a:pt x="115023" y="56570"/>
                  </a:lnTo>
                  <a:lnTo>
                    <a:pt x="114732" y="57001"/>
                  </a:lnTo>
                  <a:lnTo>
                    <a:pt x="114437" y="56143"/>
                  </a:lnTo>
                  <a:lnTo>
                    <a:pt x="114732" y="57428"/>
                  </a:lnTo>
                  <a:lnTo>
                    <a:pt x="114732" y="57428"/>
                  </a:lnTo>
                  <a:lnTo>
                    <a:pt x="114437" y="57001"/>
                  </a:lnTo>
                  <a:lnTo>
                    <a:pt x="114145" y="56570"/>
                  </a:lnTo>
                  <a:lnTo>
                    <a:pt x="112972" y="59572"/>
                  </a:lnTo>
                  <a:lnTo>
                    <a:pt x="112681" y="61285"/>
                  </a:lnTo>
                  <a:lnTo>
                    <a:pt x="112681" y="62998"/>
                  </a:lnTo>
                  <a:lnTo>
                    <a:pt x="110925" y="68572"/>
                  </a:lnTo>
                  <a:lnTo>
                    <a:pt x="109755" y="71570"/>
                  </a:lnTo>
                  <a:lnTo>
                    <a:pt x="108582" y="73714"/>
                  </a:lnTo>
                  <a:lnTo>
                    <a:pt x="108582" y="72855"/>
                  </a:lnTo>
                  <a:lnTo>
                    <a:pt x="107704" y="74141"/>
                  </a:lnTo>
                  <a:lnTo>
                    <a:pt x="107121" y="75854"/>
                  </a:lnTo>
                  <a:lnTo>
                    <a:pt x="107121" y="75854"/>
                  </a:lnTo>
                  <a:lnTo>
                    <a:pt x="107704" y="75427"/>
                  </a:lnTo>
                  <a:lnTo>
                    <a:pt x="105948" y="77998"/>
                  </a:lnTo>
                  <a:lnTo>
                    <a:pt x="104192" y="80569"/>
                  </a:lnTo>
                  <a:lnTo>
                    <a:pt x="104487" y="80996"/>
                  </a:lnTo>
                  <a:lnTo>
                    <a:pt x="104779" y="80569"/>
                  </a:lnTo>
                  <a:lnTo>
                    <a:pt x="105070" y="80569"/>
                  </a:lnTo>
                  <a:lnTo>
                    <a:pt x="105070" y="80996"/>
                  </a:lnTo>
                  <a:lnTo>
                    <a:pt x="104487" y="81427"/>
                  </a:lnTo>
                  <a:lnTo>
                    <a:pt x="103901" y="81854"/>
                  </a:lnTo>
                  <a:lnTo>
                    <a:pt x="103609" y="82281"/>
                  </a:lnTo>
                  <a:lnTo>
                    <a:pt x="103023" y="82713"/>
                  </a:lnTo>
                  <a:lnTo>
                    <a:pt x="102731" y="84426"/>
                  </a:lnTo>
                  <a:lnTo>
                    <a:pt x="103023" y="84853"/>
                  </a:lnTo>
                  <a:lnTo>
                    <a:pt x="103023" y="85284"/>
                  </a:lnTo>
                  <a:lnTo>
                    <a:pt x="102436" y="86143"/>
                  </a:lnTo>
                  <a:lnTo>
                    <a:pt x="102145" y="86143"/>
                  </a:lnTo>
                  <a:lnTo>
                    <a:pt x="102145" y="85711"/>
                  </a:lnTo>
                  <a:lnTo>
                    <a:pt x="102145" y="84853"/>
                  </a:lnTo>
                  <a:lnTo>
                    <a:pt x="101558" y="85711"/>
                  </a:lnTo>
                  <a:lnTo>
                    <a:pt x="101267" y="86143"/>
                  </a:lnTo>
                  <a:lnTo>
                    <a:pt x="100975" y="86143"/>
                  </a:lnTo>
                  <a:lnTo>
                    <a:pt x="100975" y="86570"/>
                  </a:lnTo>
                  <a:lnTo>
                    <a:pt x="101558" y="86143"/>
                  </a:lnTo>
                  <a:lnTo>
                    <a:pt x="101558" y="86143"/>
                  </a:lnTo>
                  <a:lnTo>
                    <a:pt x="99511" y="89568"/>
                  </a:lnTo>
                  <a:lnTo>
                    <a:pt x="98341" y="90854"/>
                  </a:lnTo>
                  <a:lnTo>
                    <a:pt x="98047" y="90854"/>
                  </a:lnTo>
                  <a:lnTo>
                    <a:pt x="98047" y="90427"/>
                  </a:lnTo>
                  <a:lnTo>
                    <a:pt x="97169" y="91285"/>
                  </a:lnTo>
                  <a:lnTo>
                    <a:pt x="96291" y="92139"/>
                  </a:lnTo>
                  <a:lnTo>
                    <a:pt x="96585" y="91285"/>
                  </a:lnTo>
                  <a:lnTo>
                    <a:pt x="95999" y="92139"/>
                  </a:lnTo>
                  <a:lnTo>
                    <a:pt x="96585" y="92571"/>
                  </a:lnTo>
                  <a:lnTo>
                    <a:pt x="96291" y="93856"/>
                  </a:lnTo>
                  <a:lnTo>
                    <a:pt x="95707" y="94710"/>
                  </a:lnTo>
                  <a:lnTo>
                    <a:pt x="95413" y="95142"/>
                  </a:lnTo>
                  <a:lnTo>
                    <a:pt x="95121" y="94710"/>
                  </a:lnTo>
                  <a:lnTo>
                    <a:pt x="95707" y="94283"/>
                  </a:lnTo>
                  <a:lnTo>
                    <a:pt x="95413" y="94283"/>
                  </a:lnTo>
                  <a:lnTo>
                    <a:pt x="95413" y="93856"/>
                  </a:lnTo>
                  <a:lnTo>
                    <a:pt x="95413" y="93425"/>
                  </a:lnTo>
                  <a:lnTo>
                    <a:pt x="95121" y="93856"/>
                  </a:lnTo>
                  <a:lnTo>
                    <a:pt x="94535" y="94710"/>
                  </a:lnTo>
                  <a:lnTo>
                    <a:pt x="93365" y="95569"/>
                  </a:lnTo>
                  <a:lnTo>
                    <a:pt x="93657" y="95569"/>
                  </a:lnTo>
                  <a:lnTo>
                    <a:pt x="93657" y="96427"/>
                  </a:lnTo>
                  <a:lnTo>
                    <a:pt x="92779" y="98140"/>
                  </a:lnTo>
                  <a:lnTo>
                    <a:pt x="93657" y="97281"/>
                  </a:lnTo>
                  <a:lnTo>
                    <a:pt x="92779" y="98999"/>
                  </a:lnTo>
                  <a:lnTo>
                    <a:pt x="92779" y="98567"/>
                  </a:lnTo>
                  <a:lnTo>
                    <a:pt x="92487" y="98999"/>
                  </a:lnTo>
                  <a:lnTo>
                    <a:pt x="92192" y="99426"/>
                  </a:lnTo>
                  <a:lnTo>
                    <a:pt x="91023" y="99853"/>
                  </a:lnTo>
                  <a:lnTo>
                    <a:pt x="89558" y="99853"/>
                  </a:lnTo>
                  <a:lnTo>
                    <a:pt x="89267" y="100284"/>
                  </a:lnTo>
                  <a:lnTo>
                    <a:pt x="88680" y="100711"/>
                  </a:lnTo>
                  <a:lnTo>
                    <a:pt x="88975" y="101138"/>
                  </a:lnTo>
                  <a:lnTo>
                    <a:pt x="88975" y="101997"/>
                  </a:lnTo>
                  <a:lnTo>
                    <a:pt x="89853" y="100284"/>
                  </a:lnTo>
                  <a:lnTo>
                    <a:pt x="89558" y="101997"/>
                  </a:lnTo>
                  <a:lnTo>
                    <a:pt x="90436" y="101138"/>
                  </a:lnTo>
                  <a:lnTo>
                    <a:pt x="90436" y="101570"/>
                  </a:lnTo>
                  <a:lnTo>
                    <a:pt x="88975" y="102855"/>
                  </a:lnTo>
                  <a:lnTo>
                    <a:pt x="88389" y="102424"/>
                  </a:lnTo>
                  <a:lnTo>
                    <a:pt x="88097" y="101997"/>
                  </a:lnTo>
                  <a:lnTo>
                    <a:pt x="87802" y="101997"/>
                  </a:lnTo>
                  <a:lnTo>
                    <a:pt x="87511" y="102424"/>
                  </a:lnTo>
                  <a:lnTo>
                    <a:pt x="86633" y="103282"/>
                  </a:lnTo>
                  <a:lnTo>
                    <a:pt x="85755" y="104141"/>
                  </a:lnTo>
                  <a:lnTo>
                    <a:pt x="86046" y="104141"/>
                  </a:lnTo>
                  <a:lnTo>
                    <a:pt x="83412" y="106712"/>
                  </a:lnTo>
                  <a:lnTo>
                    <a:pt x="81073" y="108852"/>
                  </a:lnTo>
                  <a:lnTo>
                    <a:pt x="81073" y="107998"/>
                  </a:lnTo>
                  <a:lnTo>
                    <a:pt x="81365" y="107139"/>
                  </a:lnTo>
                  <a:lnTo>
                    <a:pt x="79900" y="108425"/>
                  </a:lnTo>
                  <a:lnTo>
                    <a:pt x="79022" y="109710"/>
                  </a:lnTo>
                  <a:lnTo>
                    <a:pt x="78731" y="110137"/>
                  </a:lnTo>
                  <a:lnTo>
                    <a:pt x="79022" y="110569"/>
                  </a:lnTo>
                  <a:lnTo>
                    <a:pt x="78144" y="110137"/>
                  </a:lnTo>
                  <a:lnTo>
                    <a:pt x="77266" y="110137"/>
                  </a:lnTo>
                  <a:lnTo>
                    <a:pt x="75805" y="110569"/>
                  </a:lnTo>
                  <a:lnTo>
                    <a:pt x="73171" y="112708"/>
                  </a:lnTo>
                  <a:lnTo>
                    <a:pt x="71998" y="113140"/>
                  </a:lnTo>
                  <a:lnTo>
                    <a:pt x="71120" y="113567"/>
                  </a:lnTo>
                  <a:lnTo>
                    <a:pt x="70829" y="113140"/>
                  </a:lnTo>
                  <a:lnTo>
                    <a:pt x="71120" y="112708"/>
                  </a:lnTo>
                  <a:lnTo>
                    <a:pt x="70829" y="112281"/>
                  </a:lnTo>
                  <a:lnTo>
                    <a:pt x="67900" y="112281"/>
                  </a:lnTo>
                  <a:lnTo>
                    <a:pt x="66730" y="113140"/>
                  </a:lnTo>
                  <a:lnTo>
                    <a:pt x="65266" y="114426"/>
                  </a:lnTo>
                  <a:lnTo>
                    <a:pt x="64096" y="114853"/>
                  </a:lnTo>
                  <a:lnTo>
                    <a:pt x="64388" y="114426"/>
                  </a:lnTo>
                  <a:lnTo>
                    <a:pt x="64388" y="113994"/>
                  </a:lnTo>
                  <a:lnTo>
                    <a:pt x="63510" y="114853"/>
                  </a:lnTo>
                  <a:lnTo>
                    <a:pt x="63218" y="115280"/>
                  </a:lnTo>
                  <a:lnTo>
                    <a:pt x="62632" y="113994"/>
                  </a:lnTo>
                  <a:lnTo>
                    <a:pt x="63510" y="113994"/>
                  </a:lnTo>
                  <a:lnTo>
                    <a:pt x="62340" y="113567"/>
                  </a:lnTo>
                  <a:lnTo>
                    <a:pt x="59998" y="113994"/>
                  </a:lnTo>
                  <a:lnTo>
                    <a:pt x="55903" y="115280"/>
                  </a:lnTo>
                  <a:lnTo>
                    <a:pt x="55903" y="115280"/>
                  </a:lnTo>
                  <a:lnTo>
                    <a:pt x="57950" y="113567"/>
                  </a:lnTo>
                  <a:lnTo>
                    <a:pt x="57072" y="113567"/>
                  </a:lnTo>
                  <a:lnTo>
                    <a:pt x="56194" y="113994"/>
                  </a:lnTo>
                  <a:lnTo>
                    <a:pt x="55316" y="113994"/>
                  </a:lnTo>
                  <a:lnTo>
                    <a:pt x="52974" y="113567"/>
                  </a:lnTo>
                  <a:lnTo>
                    <a:pt x="49462" y="112281"/>
                  </a:lnTo>
                  <a:lnTo>
                    <a:pt x="46828" y="111854"/>
                  </a:lnTo>
                  <a:lnTo>
                    <a:pt x="45950" y="111423"/>
                  </a:lnTo>
                  <a:lnTo>
                    <a:pt x="45804" y="111209"/>
                  </a:lnTo>
                  <a:lnTo>
                    <a:pt x="45804" y="111209"/>
                  </a:lnTo>
                  <a:lnTo>
                    <a:pt x="45658" y="111423"/>
                  </a:lnTo>
                  <a:lnTo>
                    <a:pt x="44486" y="110569"/>
                  </a:lnTo>
                  <a:lnTo>
                    <a:pt x="43024" y="109283"/>
                  </a:lnTo>
                  <a:lnTo>
                    <a:pt x="43024" y="109283"/>
                  </a:lnTo>
                  <a:lnTo>
                    <a:pt x="43608" y="110137"/>
                  </a:lnTo>
                  <a:lnTo>
                    <a:pt x="43024" y="110137"/>
                  </a:lnTo>
                  <a:lnTo>
                    <a:pt x="42438" y="109710"/>
                  </a:lnTo>
                  <a:lnTo>
                    <a:pt x="42146" y="108852"/>
                  </a:lnTo>
                  <a:lnTo>
                    <a:pt x="41560" y="108852"/>
                  </a:lnTo>
                  <a:lnTo>
                    <a:pt x="41852" y="108425"/>
                  </a:lnTo>
                  <a:lnTo>
                    <a:pt x="40096" y="108425"/>
                  </a:lnTo>
                  <a:lnTo>
                    <a:pt x="37756" y="107566"/>
                  </a:lnTo>
                  <a:lnTo>
                    <a:pt x="35706" y="106712"/>
                  </a:lnTo>
                  <a:lnTo>
                    <a:pt x="34828" y="105854"/>
                  </a:lnTo>
                  <a:lnTo>
                    <a:pt x="34536" y="104995"/>
                  </a:lnTo>
                  <a:lnTo>
                    <a:pt x="33366" y="104995"/>
                  </a:lnTo>
                  <a:lnTo>
                    <a:pt x="32488" y="104141"/>
                  </a:lnTo>
                  <a:lnTo>
                    <a:pt x="32780" y="104141"/>
                  </a:lnTo>
                  <a:lnTo>
                    <a:pt x="31316" y="103282"/>
                  </a:lnTo>
                  <a:lnTo>
                    <a:pt x="30146" y="102855"/>
                  </a:lnTo>
                  <a:lnTo>
                    <a:pt x="28973" y="102855"/>
                  </a:lnTo>
                  <a:lnTo>
                    <a:pt x="28973" y="101997"/>
                  </a:lnTo>
                  <a:lnTo>
                    <a:pt x="28973" y="101138"/>
                  </a:lnTo>
                  <a:lnTo>
                    <a:pt x="28095" y="99853"/>
                  </a:lnTo>
                  <a:lnTo>
                    <a:pt x="24583" y="96854"/>
                  </a:lnTo>
                  <a:lnTo>
                    <a:pt x="23122" y="95569"/>
                  </a:lnTo>
                  <a:lnTo>
                    <a:pt x="21366" y="93425"/>
                  </a:lnTo>
                  <a:lnTo>
                    <a:pt x="19024" y="90427"/>
                  </a:lnTo>
                  <a:lnTo>
                    <a:pt x="17854" y="89568"/>
                  </a:lnTo>
                  <a:lnTo>
                    <a:pt x="17559" y="89141"/>
                  </a:lnTo>
                  <a:lnTo>
                    <a:pt x="16976" y="89141"/>
                  </a:lnTo>
                  <a:lnTo>
                    <a:pt x="16390" y="87428"/>
                  </a:lnTo>
                  <a:lnTo>
                    <a:pt x="15220" y="85284"/>
                  </a:lnTo>
                  <a:lnTo>
                    <a:pt x="14047" y="83140"/>
                  </a:lnTo>
                  <a:lnTo>
                    <a:pt x="12878" y="81854"/>
                  </a:lnTo>
                  <a:lnTo>
                    <a:pt x="12878" y="80569"/>
                  </a:lnTo>
                  <a:lnTo>
                    <a:pt x="12586" y="79710"/>
                  </a:lnTo>
                  <a:lnTo>
                    <a:pt x="11413" y="77571"/>
                  </a:lnTo>
                  <a:lnTo>
                    <a:pt x="12000" y="77571"/>
                  </a:lnTo>
                  <a:lnTo>
                    <a:pt x="9657" y="76712"/>
                  </a:lnTo>
                  <a:lnTo>
                    <a:pt x="9949" y="75427"/>
                  </a:lnTo>
                  <a:lnTo>
                    <a:pt x="9657" y="73714"/>
                  </a:lnTo>
                  <a:lnTo>
                    <a:pt x="9071" y="71997"/>
                  </a:lnTo>
                  <a:lnTo>
                    <a:pt x="8193" y="71143"/>
                  </a:lnTo>
                  <a:lnTo>
                    <a:pt x="8488" y="70711"/>
                  </a:lnTo>
                  <a:lnTo>
                    <a:pt x="8193" y="70284"/>
                  </a:lnTo>
                  <a:lnTo>
                    <a:pt x="7610" y="68572"/>
                  </a:lnTo>
                  <a:lnTo>
                    <a:pt x="6145" y="66000"/>
                  </a:lnTo>
                  <a:lnTo>
                    <a:pt x="6732" y="65569"/>
                  </a:lnTo>
                  <a:lnTo>
                    <a:pt x="6145" y="65142"/>
                  </a:lnTo>
                  <a:lnTo>
                    <a:pt x="5854" y="64715"/>
                  </a:lnTo>
                  <a:lnTo>
                    <a:pt x="5559" y="64283"/>
                  </a:lnTo>
                  <a:lnTo>
                    <a:pt x="4976" y="62144"/>
                  </a:lnTo>
                  <a:lnTo>
                    <a:pt x="5267" y="62571"/>
                  </a:lnTo>
                  <a:lnTo>
                    <a:pt x="5267" y="62571"/>
                  </a:lnTo>
                  <a:lnTo>
                    <a:pt x="4681" y="60427"/>
                  </a:lnTo>
                  <a:lnTo>
                    <a:pt x="4098" y="58287"/>
                  </a:lnTo>
                  <a:lnTo>
                    <a:pt x="3803" y="56570"/>
                  </a:lnTo>
                  <a:lnTo>
                    <a:pt x="3803" y="55284"/>
                  </a:lnTo>
                  <a:lnTo>
                    <a:pt x="4098" y="54430"/>
                  </a:lnTo>
                  <a:lnTo>
                    <a:pt x="4389" y="56570"/>
                  </a:lnTo>
                  <a:lnTo>
                    <a:pt x="4681" y="56143"/>
                  </a:lnTo>
                  <a:lnTo>
                    <a:pt x="5559" y="56143"/>
                  </a:lnTo>
                  <a:lnTo>
                    <a:pt x="4976" y="55284"/>
                  </a:lnTo>
                  <a:lnTo>
                    <a:pt x="4976" y="53999"/>
                  </a:lnTo>
                  <a:lnTo>
                    <a:pt x="4681" y="51000"/>
                  </a:lnTo>
                  <a:lnTo>
                    <a:pt x="4389" y="50569"/>
                  </a:lnTo>
                  <a:lnTo>
                    <a:pt x="4389" y="49715"/>
                  </a:lnTo>
                  <a:lnTo>
                    <a:pt x="4098" y="49283"/>
                  </a:lnTo>
                  <a:lnTo>
                    <a:pt x="3803" y="49283"/>
                  </a:lnTo>
                  <a:lnTo>
                    <a:pt x="3803" y="50142"/>
                  </a:lnTo>
                  <a:lnTo>
                    <a:pt x="4098" y="51427"/>
                  </a:lnTo>
                  <a:lnTo>
                    <a:pt x="3511" y="51000"/>
                  </a:lnTo>
                  <a:lnTo>
                    <a:pt x="3511" y="50569"/>
                  </a:lnTo>
                  <a:lnTo>
                    <a:pt x="3511" y="50142"/>
                  </a:lnTo>
                  <a:lnTo>
                    <a:pt x="2925" y="49283"/>
                  </a:lnTo>
                  <a:lnTo>
                    <a:pt x="3220" y="48429"/>
                  </a:lnTo>
                  <a:lnTo>
                    <a:pt x="3511" y="47144"/>
                  </a:lnTo>
                  <a:lnTo>
                    <a:pt x="3803" y="44572"/>
                  </a:lnTo>
                  <a:lnTo>
                    <a:pt x="3511" y="42428"/>
                  </a:lnTo>
                  <a:lnTo>
                    <a:pt x="3511" y="41570"/>
                  </a:lnTo>
                  <a:lnTo>
                    <a:pt x="3803" y="41143"/>
                  </a:lnTo>
                  <a:lnTo>
                    <a:pt x="3803" y="38572"/>
                  </a:lnTo>
                  <a:lnTo>
                    <a:pt x="4098" y="35573"/>
                  </a:lnTo>
                  <a:lnTo>
                    <a:pt x="4976" y="29145"/>
                  </a:lnTo>
                  <a:lnTo>
                    <a:pt x="6145" y="22286"/>
                  </a:lnTo>
                  <a:lnTo>
                    <a:pt x="7610" y="14999"/>
                  </a:lnTo>
                  <a:lnTo>
                    <a:pt x="8488" y="10716"/>
                  </a:lnTo>
                  <a:lnTo>
                    <a:pt x="9071" y="8572"/>
                  </a:lnTo>
                  <a:lnTo>
                    <a:pt x="9366" y="6432"/>
                  </a:lnTo>
                  <a:lnTo>
                    <a:pt x="10244" y="5146"/>
                  </a:lnTo>
                  <a:lnTo>
                    <a:pt x="10830" y="3429"/>
                  </a:lnTo>
                  <a:lnTo>
                    <a:pt x="11122" y="2575"/>
                  </a:lnTo>
                  <a:lnTo>
                    <a:pt x="11122" y="2144"/>
                  </a:lnTo>
                  <a:lnTo>
                    <a:pt x="10830" y="1717"/>
                  </a:lnTo>
                  <a:lnTo>
                    <a:pt x="10244" y="1290"/>
                  </a:lnTo>
                  <a:lnTo>
                    <a:pt x="9949" y="431"/>
                  </a:lnTo>
                  <a:lnTo>
                    <a:pt x="965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1091875" y="1951850"/>
              <a:ext cx="188699" cy="136800"/>
            </a:xfrm>
            <a:custGeom>
              <a:pathLst>
                <a:path extrusionOk="0" h="120000" w="120000">
                  <a:moveTo>
                    <a:pt x="79491" y="0"/>
                  </a:moveTo>
                  <a:lnTo>
                    <a:pt x="76502" y="2083"/>
                  </a:lnTo>
                  <a:lnTo>
                    <a:pt x="74992" y="2083"/>
                  </a:lnTo>
                  <a:lnTo>
                    <a:pt x="68998" y="10350"/>
                  </a:lnTo>
                  <a:lnTo>
                    <a:pt x="64499" y="12412"/>
                  </a:lnTo>
                  <a:lnTo>
                    <a:pt x="60000" y="12412"/>
                  </a:lnTo>
                  <a:lnTo>
                    <a:pt x="54006" y="8289"/>
                  </a:lnTo>
                  <a:lnTo>
                    <a:pt x="51001" y="20701"/>
                  </a:lnTo>
                  <a:lnTo>
                    <a:pt x="40508" y="41381"/>
                  </a:lnTo>
                  <a:lnTo>
                    <a:pt x="34499" y="51732"/>
                  </a:lnTo>
                  <a:lnTo>
                    <a:pt x="28505" y="60000"/>
                  </a:lnTo>
                  <a:lnTo>
                    <a:pt x="22496" y="64144"/>
                  </a:lnTo>
                  <a:lnTo>
                    <a:pt x="21001" y="64144"/>
                  </a:lnTo>
                  <a:lnTo>
                    <a:pt x="19507" y="62083"/>
                  </a:lnTo>
                  <a:lnTo>
                    <a:pt x="21001" y="68289"/>
                  </a:lnTo>
                  <a:lnTo>
                    <a:pt x="17996" y="68289"/>
                  </a:lnTo>
                  <a:lnTo>
                    <a:pt x="19507" y="72412"/>
                  </a:lnTo>
                  <a:lnTo>
                    <a:pt x="19507" y="70350"/>
                  </a:lnTo>
                  <a:lnTo>
                    <a:pt x="21001" y="72412"/>
                  </a:lnTo>
                  <a:lnTo>
                    <a:pt x="24006" y="76557"/>
                  </a:lnTo>
                  <a:lnTo>
                    <a:pt x="21001" y="74495"/>
                  </a:lnTo>
                  <a:lnTo>
                    <a:pt x="17996" y="76557"/>
                  </a:lnTo>
                  <a:lnTo>
                    <a:pt x="12003" y="86907"/>
                  </a:lnTo>
                  <a:lnTo>
                    <a:pt x="7503" y="99320"/>
                  </a:lnTo>
                  <a:lnTo>
                    <a:pt x="4499" y="101381"/>
                  </a:lnTo>
                  <a:lnTo>
                    <a:pt x="0" y="101381"/>
                  </a:lnTo>
                  <a:lnTo>
                    <a:pt x="6009" y="111732"/>
                  </a:lnTo>
                  <a:lnTo>
                    <a:pt x="15007" y="120000"/>
                  </a:lnTo>
                  <a:lnTo>
                    <a:pt x="13497" y="117938"/>
                  </a:lnTo>
                  <a:lnTo>
                    <a:pt x="15007" y="115855"/>
                  </a:lnTo>
                  <a:lnTo>
                    <a:pt x="17996" y="113793"/>
                  </a:lnTo>
                  <a:lnTo>
                    <a:pt x="21001" y="109649"/>
                  </a:lnTo>
                  <a:lnTo>
                    <a:pt x="21001" y="105526"/>
                  </a:lnTo>
                  <a:lnTo>
                    <a:pt x="19507" y="101381"/>
                  </a:lnTo>
                  <a:lnTo>
                    <a:pt x="19507" y="101381"/>
                  </a:lnTo>
                  <a:lnTo>
                    <a:pt x="24006" y="105526"/>
                  </a:lnTo>
                  <a:lnTo>
                    <a:pt x="22496" y="103442"/>
                  </a:lnTo>
                  <a:lnTo>
                    <a:pt x="22496" y="103442"/>
                  </a:lnTo>
                  <a:lnTo>
                    <a:pt x="25500" y="105526"/>
                  </a:lnTo>
                  <a:lnTo>
                    <a:pt x="26995" y="107587"/>
                  </a:lnTo>
                  <a:lnTo>
                    <a:pt x="25500" y="103442"/>
                  </a:lnTo>
                  <a:lnTo>
                    <a:pt x="22496" y="91030"/>
                  </a:lnTo>
                  <a:lnTo>
                    <a:pt x="24006" y="95175"/>
                  </a:lnTo>
                  <a:lnTo>
                    <a:pt x="30000" y="99320"/>
                  </a:lnTo>
                  <a:lnTo>
                    <a:pt x="76502" y="28969"/>
                  </a:lnTo>
                  <a:lnTo>
                    <a:pt x="76502" y="31030"/>
                  </a:lnTo>
                  <a:lnTo>
                    <a:pt x="76502" y="33114"/>
                  </a:lnTo>
                  <a:lnTo>
                    <a:pt x="81001" y="33114"/>
                  </a:lnTo>
                  <a:lnTo>
                    <a:pt x="79491" y="35175"/>
                  </a:lnTo>
                  <a:lnTo>
                    <a:pt x="79491" y="37236"/>
                  </a:lnTo>
                  <a:lnTo>
                    <a:pt x="82496" y="43442"/>
                  </a:lnTo>
                  <a:lnTo>
                    <a:pt x="86995" y="49649"/>
                  </a:lnTo>
                  <a:lnTo>
                    <a:pt x="90000" y="49649"/>
                  </a:lnTo>
                  <a:lnTo>
                    <a:pt x="94499" y="47587"/>
                  </a:lnTo>
                  <a:lnTo>
                    <a:pt x="90000" y="51732"/>
                  </a:lnTo>
                  <a:lnTo>
                    <a:pt x="88489" y="53793"/>
                  </a:lnTo>
                  <a:lnTo>
                    <a:pt x="88489" y="57938"/>
                  </a:lnTo>
                  <a:lnTo>
                    <a:pt x="90000" y="60000"/>
                  </a:lnTo>
                  <a:lnTo>
                    <a:pt x="94499" y="62083"/>
                  </a:lnTo>
                  <a:lnTo>
                    <a:pt x="97488" y="62083"/>
                  </a:lnTo>
                  <a:lnTo>
                    <a:pt x="98998" y="68289"/>
                  </a:lnTo>
                  <a:lnTo>
                    <a:pt x="101987" y="78618"/>
                  </a:lnTo>
                  <a:lnTo>
                    <a:pt x="106486" y="88969"/>
                  </a:lnTo>
                  <a:lnTo>
                    <a:pt x="109491" y="91030"/>
                  </a:lnTo>
                  <a:lnTo>
                    <a:pt x="112496" y="91030"/>
                  </a:lnTo>
                  <a:lnTo>
                    <a:pt x="109491" y="95175"/>
                  </a:lnTo>
                  <a:lnTo>
                    <a:pt x="107996" y="97236"/>
                  </a:lnTo>
                  <a:lnTo>
                    <a:pt x="109491" y="99320"/>
                  </a:lnTo>
                  <a:lnTo>
                    <a:pt x="112496" y="103442"/>
                  </a:lnTo>
                  <a:lnTo>
                    <a:pt x="118489" y="105526"/>
                  </a:lnTo>
                  <a:lnTo>
                    <a:pt x="115484" y="109649"/>
                  </a:lnTo>
                  <a:lnTo>
                    <a:pt x="112496" y="111732"/>
                  </a:lnTo>
                  <a:lnTo>
                    <a:pt x="116995" y="111732"/>
                  </a:lnTo>
                  <a:lnTo>
                    <a:pt x="119984" y="103442"/>
                  </a:lnTo>
                  <a:lnTo>
                    <a:pt x="118489" y="101381"/>
                  </a:lnTo>
                  <a:lnTo>
                    <a:pt x="115484" y="103442"/>
                  </a:lnTo>
                  <a:lnTo>
                    <a:pt x="118489" y="97236"/>
                  </a:lnTo>
                  <a:lnTo>
                    <a:pt x="118489" y="95175"/>
                  </a:lnTo>
                  <a:lnTo>
                    <a:pt x="118489" y="91030"/>
                  </a:lnTo>
                  <a:lnTo>
                    <a:pt x="113990" y="86907"/>
                  </a:lnTo>
                  <a:lnTo>
                    <a:pt x="107996" y="84824"/>
                  </a:lnTo>
                  <a:lnTo>
                    <a:pt x="110985" y="82763"/>
                  </a:lnTo>
                  <a:lnTo>
                    <a:pt x="115484" y="78618"/>
                  </a:lnTo>
                  <a:lnTo>
                    <a:pt x="110985" y="68289"/>
                  </a:lnTo>
                  <a:lnTo>
                    <a:pt x="106486" y="62083"/>
                  </a:lnTo>
                  <a:lnTo>
                    <a:pt x="101987" y="57938"/>
                  </a:lnTo>
                  <a:lnTo>
                    <a:pt x="104992" y="49649"/>
                  </a:lnTo>
                  <a:lnTo>
                    <a:pt x="109491" y="43442"/>
                  </a:lnTo>
                  <a:lnTo>
                    <a:pt x="101987" y="45526"/>
                  </a:lnTo>
                  <a:lnTo>
                    <a:pt x="104992" y="41381"/>
                  </a:lnTo>
                  <a:lnTo>
                    <a:pt x="98998" y="41381"/>
                  </a:lnTo>
                  <a:lnTo>
                    <a:pt x="101987" y="37236"/>
                  </a:lnTo>
                  <a:lnTo>
                    <a:pt x="103497" y="35175"/>
                  </a:lnTo>
                  <a:lnTo>
                    <a:pt x="103497" y="33114"/>
                  </a:lnTo>
                  <a:lnTo>
                    <a:pt x="98998" y="35175"/>
                  </a:lnTo>
                  <a:lnTo>
                    <a:pt x="97488" y="39320"/>
                  </a:lnTo>
                  <a:lnTo>
                    <a:pt x="97488" y="33114"/>
                  </a:lnTo>
                  <a:lnTo>
                    <a:pt x="95993" y="28969"/>
                  </a:lnTo>
                  <a:lnTo>
                    <a:pt x="91494" y="20701"/>
                  </a:lnTo>
                  <a:lnTo>
                    <a:pt x="83990" y="12412"/>
                  </a:lnTo>
                  <a:lnTo>
                    <a:pt x="81001" y="6206"/>
                  </a:lnTo>
                  <a:lnTo>
                    <a:pt x="79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Shape 42"/>
          <p:cNvGrpSpPr/>
          <p:nvPr/>
        </p:nvGrpSpPr>
        <p:grpSpPr>
          <a:xfrm rot="-9269861">
            <a:off x="6165743" y="1198159"/>
            <a:ext cx="750219" cy="664172"/>
            <a:chOff x="1113100" y="2199475"/>
            <a:chExt cx="801900" cy="709925"/>
          </a:xfrm>
        </p:grpSpPr>
        <p:sp>
          <p:nvSpPr>
            <p:cNvPr id="43" name="Shape 43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120000" w="120000">
                  <a:moveTo>
                    <a:pt x="108462" y="67330"/>
                  </a:moveTo>
                  <a:lnTo>
                    <a:pt x="108075" y="67787"/>
                  </a:lnTo>
                  <a:lnTo>
                    <a:pt x="108075" y="68243"/>
                  </a:lnTo>
                  <a:lnTo>
                    <a:pt x="108462" y="69160"/>
                  </a:lnTo>
                  <a:lnTo>
                    <a:pt x="108462" y="67330"/>
                  </a:lnTo>
                  <a:close/>
                  <a:moveTo>
                    <a:pt x="32309" y="113586"/>
                  </a:moveTo>
                  <a:lnTo>
                    <a:pt x="33846" y="114043"/>
                  </a:lnTo>
                  <a:lnTo>
                    <a:pt x="33076" y="114043"/>
                  </a:lnTo>
                  <a:lnTo>
                    <a:pt x="32309" y="113586"/>
                  </a:lnTo>
                  <a:close/>
                  <a:moveTo>
                    <a:pt x="118075" y="4"/>
                  </a:moveTo>
                  <a:lnTo>
                    <a:pt x="118075" y="461"/>
                  </a:lnTo>
                  <a:lnTo>
                    <a:pt x="117309" y="1378"/>
                  </a:lnTo>
                  <a:lnTo>
                    <a:pt x="117692" y="1378"/>
                  </a:lnTo>
                  <a:lnTo>
                    <a:pt x="117692" y="2752"/>
                  </a:lnTo>
                  <a:lnTo>
                    <a:pt x="116921" y="2752"/>
                  </a:lnTo>
                  <a:lnTo>
                    <a:pt x="117692" y="3208"/>
                  </a:lnTo>
                  <a:lnTo>
                    <a:pt x="116921" y="4126"/>
                  </a:lnTo>
                  <a:lnTo>
                    <a:pt x="116921" y="5044"/>
                  </a:lnTo>
                  <a:lnTo>
                    <a:pt x="116538" y="5044"/>
                  </a:lnTo>
                  <a:lnTo>
                    <a:pt x="116155" y="5956"/>
                  </a:lnTo>
                  <a:lnTo>
                    <a:pt x="116921" y="6874"/>
                  </a:lnTo>
                  <a:lnTo>
                    <a:pt x="118075" y="7791"/>
                  </a:lnTo>
                  <a:lnTo>
                    <a:pt x="116538" y="8704"/>
                  </a:lnTo>
                  <a:lnTo>
                    <a:pt x="117692" y="9622"/>
                  </a:lnTo>
                  <a:lnTo>
                    <a:pt x="118075" y="10539"/>
                  </a:lnTo>
                  <a:lnTo>
                    <a:pt x="117692" y="10996"/>
                  </a:lnTo>
                  <a:lnTo>
                    <a:pt x="117309" y="11452"/>
                  </a:lnTo>
                  <a:lnTo>
                    <a:pt x="117692" y="11452"/>
                  </a:lnTo>
                  <a:lnTo>
                    <a:pt x="117309" y="11913"/>
                  </a:lnTo>
                  <a:lnTo>
                    <a:pt x="117692" y="12369"/>
                  </a:lnTo>
                  <a:lnTo>
                    <a:pt x="117692" y="12826"/>
                  </a:lnTo>
                  <a:lnTo>
                    <a:pt x="116538" y="12826"/>
                  </a:lnTo>
                  <a:lnTo>
                    <a:pt x="116921" y="13287"/>
                  </a:lnTo>
                  <a:lnTo>
                    <a:pt x="117309" y="13743"/>
                  </a:lnTo>
                  <a:lnTo>
                    <a:pt x="117309" y="16035"/>
                  </a:lnTo>
                  <a:lnTo>
                    <a:pt x="116921" y="17865"/>
                  </a:lnTo>
                  <a:lnTo>
                    <a:pt x="116538" y="19239"/>
                  </a:lnTo>
                  <a:lnTo>
                    <a:pt x="117309" y="19700"/>
                  </a:lnTo>
                  <a:lnTo>
                    <a:pt x="117309" y="21074"/>
                  </a:lnTo>
                  <a:lnTo>
                    <a:pt x="116538" y="20613"/>
                  </a:lnTo>
                  <a:lnTo>
                    <a:pt x="116538" y="21074"/>
                  </a:lnTo>
                  <a:lnTo>
                    <a:pt x="116921" y="21530"/>
                  </a:lnTo>
                  <a:lnTo>
                    <a:pt x="116155" y="21530"/>
                  </a:lnTo>
                  <a:lnTo>
                    <a:pt x="116538" y="22904"/>
                  </a:lnTo>
                  <a:lnTo>
                    <a:pt x="116155" y="24278"/>
                  </a:lnTo>
                  <a:lnTo>
                    <a:pt x="117309" y="23822"/>
                  </a:lnTo>
                  <a:lnTo>
                    <a:pt x="118463" y="24735"/>
                  </a:lnTo>
                  <a:lnTo>
                    <a:pt x="118463" y="24735"/>
                  </a:lnTo>
                  <a:lnTo>
                    <a:pt x="117309" y="24278"/>
                  </a:lnTo>
                  <a:lnTo>
                    <a:pt x="116921" y="24278"/>
                  </a:lnTo>
                  <a:lnTo>
                    <a:pt x="117309" y="24735"/>
                  </a:lnTo>
                  <a:lnTo>
                    <a:pt x="116538" y="24735"/>
                  </a:lnTo>
                  <a:lnTo>
                    <a:pt x="115768" y="27026"/>
                  </a:lnTo>
                  <a:lnTo>
                    <a:pt x="115768" y="27944"/>
                  </a:lnTo>
                  <a:lnTo>
                    <a:pt x="116538" y="29317"/>
                  </a:lnTo>
                  <a:lnTo>
                    <a:pt x="115768" y="33895"/>
                  </a:lnTo>
                  <a:lnTo>
                    <a:pt x="115384" y="35726"/>
                  </a:lnTo>
                  <a:lnTo>
                    <a:pt x="114614" y="37561"/>
                  </a:lnTo>
                  <a:lnTo>
                    <a:pt x="114614" y="37100"/>
                  </a:lnTo>
                  <a:lnTo>
                    <a:pt x="114614" y="36643"/>
                  </a:lnTo>
                  <a:lnTo>
                    <a:pt x="113460" y="39391"/>
                  </a:lnTo>
                  <a:lnTo>
                    <a:pt x="113460" y="39391"/>
                  </a:lnTo>
                  <a:lnTo>
                    <a:pt x="113843" y="38935"/>
                  </a:lnTo>
                  <a:lnTo>
                    <a:pt x="111923" y="43513"/>
                  </a:lnTo>
                  <a:lnTo>
                    <a:pt x="113077" y="43513"/>
                  </a:lnTo>
                  <a:lnTo>
                    <a:pt x="112306" y="44887"/>
                  </a:lnTo>
                  <a:lnTo>
                    <a:pt x="112306" y="45804"/>
                  </a:lnTo>
                  <a:lnTo>
                    <a:pt x="112690" y="46261"/>
                  </a:lnTo>
                  <a:lnTo>
                    <a:pt x="112690" y="47634"/>
                  </a:lnTo>
                  <a:lnTo>
                    <a:pt x="112306" y="48091"/>
                  </a:lnTo>
                  <a:lnTo>
                    <a:pt x="111923" y="48091"/>
                  </a:lnTo>
                  <a:lnTo>
                    <a:pt x="111536" y="47178"/>
                  </a:lnTo>
                  <a:lnTo>
                    <a:pt x="111153" y="47634"/>
                  </a:lnTo>
                  <a:lnTo>
                    <a:pt x="110382" y="48091"/>
                  </a:lnTo>
                  <a:lnTo>
                    <a:pt x="110769" y="48552"/>
                  </a:lnTo>
                  <a:lnTo>
                    <a:pt x="110382" y="49008"/>
                  </a:lnTo>
                  <a:lnTo>
                    <a:pt x="110382" y="49926"/>
                  </a:lnTo>
                  <a:lnTo>
                    <a:pt x="110769" y="50839"/>
                  </a:lnTo>
                  <a:lnTo>
                    <a:pt x="110769" y="52212"/>
                  </a:lnTo>
                  <a:lnTo>
                    <a:pt x="109228" y="52212"/>
                  </a:lnTo>
                  <a:lnTo>
                    <a:pt x="108845" y="51756"/>
                  </a:lnTo>
                  <a:lnTo>
                    <a:pt x="108845" y="52674"/>
                  </a:lnTo>
                  <a:lnTo>
                    <a:pt x="108462" y="53130"/>
                  </a:lnTo>
                  <a:lnTo>
                    <a:pt x="107691" y="53130"/>
                  </a:lnTo>
                  <a:lnTo>
                    <a:pt x="107691" y="53586"/>
                  </a:lnTo>
                  <a:lnTo>
                    <a:pt x="108075" y="53586"/>
                  </a:lnTo>
                  <a:lnTo>
                    <a:pt x="108462" y="54048"/>
                  </a:lnTo>
                  <a:lnTo>
                    <a:pt x="108462" y="54960"/>
                  </a:lnTo>
                  <a:lnTo>
                    <a:pt x="108462" y="55878"/>
                  </a:lnTo>
                  <a:lnTo>
                    <a:pt x="108075" y="55878"/>
                  </a:lnTo>
                  <a:lnTo>
                    <a:pt x="108075" y="55421"/>
                  </a:lnTo>
                  <a:lnTo>
                    <a:pt x="107691" y="55421"/>
                  </a:lnTo>
                  <a:lnTo>
                    <a:pt x="107691" y="54960"/>
                  </a:lnTo>
                  <a:lnTo>
                    <a:pt x="107308" y="57252"/>
                  </a:lnTo>
                  <a:lnTo>
                    <a:pt x="106921" y="56795"/>
                  </a:lnTo>
                  <a:lnTo>
                    <a:pt x="106538" y="57252"/>
                  </a:lnTo>
                  <a:lnTo>
                    <a:pt x="106921" y="57252"/>
                  </a:lnTo>
                  <a:lnTo>
                    <a:pt x="107308" y="58626"/>
                  </a:lnTo>
                  <a:lnTo>
                    <a:pt x="107691" y="59999"/>
                  </a:lnTo>
                  <a:lnTo>
                    <a:pt x="106154" y="60917"/>
                  </a:lnTo>
                  <a:lnTo>
                    <a:pt x="105001" y="61835"/>
                  </a:lnTo>
                  <a:lnTo>
                    <a:pt x="104613" y="62747"/>
                  </a:lnTo>
                  <a:lnTo>
                    <a:pt x="105001" y="62747"/>
                  </a:lnTo>
                  <a:lnTo>
                    <a:pt x="105001" y="63208"/>
                  </a:lnTo>
                  <a:lnTo>
                    <a:pt x="105384" y="61835"/>
                  </a:lnTo>
                  <a:lnTo>
                    <a:pt x="105767" y="63208"/>
                  </a:lnTo>
                  <a:lnTo>
                    <a:pt x="106154" y="62291"/>
                  </a:lnTo>
                  <a:lnTo>
                    <a:pt x="106538" y="62747"/>
                  </a:lnTo>
                  <a:lnTo>
                    <a:pt x="105767" y="64121"/>
                  </a:lnTo>
                  <a:lnTo>
                    <a:pt x="104613" y="63665"/>
                  </a:lnTo>
                  <a:lnTo>
                    <a:pt x="103847" y="64121"/>
                  </a:lnTo>
                  <a:lnTo>
                    <a:pt x="103459" y="65039"/>
                  </a:lnTo>
                  <a:lnTo>
                    <a:pt x="103076" y="67330"/>
                  </a:lnTo>
                  <a:lnTo>
                    <a:pt x="102693" y="70078"/>
                  </a:lnTo>
                  <a:lnTo>
                    <a:pt x="102306" y="70991"/>
                  </a:lnTo>
                  <a:lnTo>
                    <a:pt x="101922" y="71908"/>
                  </a:lnTo>
                  <a:lnTo>
                    <a:pt x="101539" y="71452"/>
                  </a:lnTo>
                  <a:lnTo>
                    <a:pt x="101152" y="70534"/>
                  </a:lnTo>
                  <a:lnTo>
                    <a:pt x="100769" y="72365"/>
                  </a:lnTo>
                  <a:lnTo>
                    <a:pt x="100769" y="73738"/>
                  </a:lnTo>
                  <a:lnTo>
                    <a:pt x="100769" y="74200"/>
                  </a:lnTo>
                  <a:lnTo>
                    <a:pt x="101152" y="74200"/>
                  </a:lnTo>
                  <a:lnTo>
                    <a:pt x="99998" y="74656"/>
                  </a:lnTo>
                  <a:lnTo>
                    <a:pt x="99232" y="75112"/>
                  </a:lnTo>
                  <a:lnTo>
                    <a:pt x="98078" y="77404"/>
                  </a:lnTo>
                  <a:lnTo>
                    <a:pt x="97691" y="79695"/>
                  </a:lnTo>
                  <a:lnTo>
                    <a:pt x="96924" y="81069"/>
                  </a:lnTo>
                  <a:lnTo>
                    <a:pt x="95383" y="81069"/>
                  </a:lnTo>
                  <a:lnTo>
                    <a:pt x="94617" y="82443"/>
                  </a:lnTo>
                  <a:lnTo>
                    <a:pt x="93846" y="84273"/>
                  </a:lnTo>
                  <a:lnTo>
                    <a:pt x="93076" y="86565"/>
                  </a:lnTo>
                  <a:lnTo>
                    <a:pt x="93076" y="86104"/>
                  </a:lnTo>
                  <a:lnTo>
                    <a:pt x="92692" y="85647"/>
                  </a:lnTo>
                  <a:lnTo>
                    <a:pt x="92692" y="85647"/>
                  </a:lnTo>
                  <a:lnTo>
                    <a:pt x="93076" y="87021"/>
                  </a:lnTo>
                  <a:lnTo>
                    <a:pt x="91539" y="87021"/>
                  </a:lnTo>
                  <a:lnTo>
                    <a:pt x="91922" y="86104"/>
                  </a:lnTo>
                  <a:lnTo>
                    <a:pt x="91539" y="86104"/>
                  </a:lnTo>
                  <a:lnTo>
                    <a:pt x="91155" y="86565"/>
                  </a:lnTo>
                  <a:lnTo>
                    <a:pt x="90768" y="88395"/>
                  </a:lnTo>
                  <a:lnTo>
                    <a:pt x="90385" y="89769"/>
                  </a:lnTo>
                  <a:lnTo>
                    <a:pt x="90002" y="90225"/>
                  </a:lnTo>
                  <a:lnTo>
                    <a:pt x="89231" y="90225"/>
                  </a:lnTo>
                  <a:lnTo>
                    <a:pt x="88460" y="92978"/>
                  </a:lnTo>
                  <a:lnTo>
                    <a:pt x="88077" y="91604"/>
                  </a:lnTo>
                  <a:lnTo>
                    <a:pt x="88077" y="92517"/>
                  </a:lnTo>
                  <a:lnTo>
                    <a:pt x="87307" y="92978"/>
                  </a:lnTo>
                  <a:lnTo>
                    <a:pt x="85382" y="94808"/>
                  </a:lnTo>
                  <a:lnTo>
                    <a:pt x="83075" y="96182"/>
                  </a:lnTo>
                  <a:lnTo>
                    <a:pt x="81155" y="97556"/>
                  </a:lnTo>
                  <a:lnTo>
                    <a:pt x="81921" y="98012"/>
                  </a:lnTo>
                  <a:lnTo>
                    <a:pt x="82308" y="98473"/>
                  </a:lnTo>
                  <a:lnTo>
                    <a:pt x="81155" y="98930"/>
                  </a:lnTo>
                  <a:lnTo>
                    <a:pt x="81155" y="98473"/>
                  </a:lnTo>
                  <a:lnTo>
                    <a:pt x="80767" y="98012"/>
                  </a:lnTo>
                  <a:lnTo>
                    <a:pt x="80767" y="98473"/>
                  </a:lnTo>
                  <a:lnTo>
                    <a:pt x="80767" y="98930"/>
                  </a:lnTo>
                  <a:lnTo>
                    <a:pt x="78460" y="98473"/>
                  </a:lnTo>
                  <a:lnTo>
                    <a:pt x="78847" y="98930"/>
                  </a:lnTo>
                  <a:lnTo>
                    <a:pt x="78460" y="99386"/>
                  </a:lnTo>
                  <a:lnTo>
                    <a:pt x="79230" y="99847"/>
                  </a:lnTo>
                  <a:lnTo>
                    <a:pt x="78847" y="100304"/>
                  </a:lnTo>
                  <a:lnTo>
                    <a:pt x="77306" y="100304"/>
                  </a:lnTo>
                  <a:lnTo>
                    <a:pt x="75769" y="102134"/>
                  </a:lnTo>
                  <a:lnTo>
                    <a:pt x="73845" y="103969"/>
                  </a:lnTo>
                  <a:lnTo>
                    <a:pt x="72308" y="105343"/>
                  </a:lnTo>
                  <a:lnTo>
                    <a:pt x="70771" y="105799"/>
                  </a:lnTo>
                  <a:lnTo>
                    <a:pt x="69617" y="107173"/>
                  </a:lnTo>
                  <a:lnTo>
                    <a:pt x="68463" y="108547"/>
                  </a:lnTo>
                  <a:lnTo>
                    <a:pt x="68076" y="108091"/>
                  </a:lnTo>
                  <a:lnTo>
                    <a:pt x="67693" y="107630"/>
                  </a:lnTo>
                  <a:lnTo>
                    <a:pt x="66539" y="107630"/>
                  </a:lnTo>
                  <a:lnTo>
                    <a:pt x="64615" y="109003"/>
                  </a:lnTo>
                  <a:lnTo>
                    <a:pt x="58463" y="110839"/>
                  </a:lnTo>
                  <a:lnTo>
                    <a:pt x="58463" y="111295"/>
                  </a:lnTo>
                  <a:lnTo>
                    <a:pt x="58463" y="111751"/>
                  </a:lnTo>
                  <a:lnTo>
                    <a:pt x="58075" y="112212"/>
                  </a:lnTo>
                  <a:lnTo>
                    <a:pt x="57309" y="111751"/>
                  </a:lnTo>
                  <a:lnTo>
                    <a:pt x="56921" y="111295"/>
                  </a:lnTo>
                  <a:lnTo>
                    <a:pt x="56155" y="111295"/>
                  </a:lnTo>
                  <a:lnTo>
                    <a:pt x="56155" y="112669"/>
                  </a:lnTo>
                  <a:lnTo>
                    <a:pt x="55001" y="112212"/>
                  </a:lnTo>
                  <a:lnTo>
                    <a:pt x="53460" y="112212"/>
                  </a:lnTo>
                  <a:lnTo>
                    <a:pt x="51540" y="112669"/>
                  </a:lnTo>
                  <a:lnTo>
                    <a:pt x="50769" y="113125"/>
                  </a:lnTo>
                  <a:lnTo>
                    <a:pt x="49232" y="112669"/>
                  </a:lnTo>
                  <a:lnTo>
                    <a:pt x="48079" y="112212"/>
                  </a:lnTo>
                  <a:lnTo>
                    <a:pt x="46925" y="114499"/>
                  </a:lnTo>
                  <a:lnTo>
                    <a:pt x="46154" y="113586"/>
                  </a:lnTo>
                  <a:lnTo>
                    <a:pt x="45384" y="113125"/>
                  </a:lnTo>
                  <a:lnTo>
                    <a:pt x="44230" y="113125"/>
                  </a:lnTo>
                  <a:lnTo>
                    <a:pt x="43076" y="113586"/>
                  </a:lnTo>
                  <a:lnTo>
                    <a:pt x="43076" y="113125"/>
                  </a:lnTo>
                  <a:lnTo>
                    <a:pt x="41539" y="113125"/>
                  </a:lnTo>
                  <a:lnTo>
                    <a:pt x="39615" y="114043"/>
                  </a:lnTo>
                  <a:lnTo>
                    <a:pt x="39615" y="113125"/>
                  </a:lnTo>
                  <a:lnTo>
                    <a:pt x="39232" y="114043"/>
                  </a:lnTo>
                  <a:lnTo>
                    <a:pt x="38461" y="114960"/>
                  </a:lnTo>
                  <a:lnTo>
                    <a:pt x="38078" y="114499"/>
                  </a:lnTo>
                  <a:lnTo>
                    <a:pt x="38461" y="114499"/>
                  </a:lnTo>
                  <a:lnTo>
                    <a:pt x="38078" y="114043"/>
                  </a:lnTo>
                  <a:lnTo>
                    <a:pt x="37695" y="114043"/>
                  </a:lnTo>
                  <a:lnTo>
                    <a:pt x="37695" y="114499"/>
                  </a:lnTo>
                  <a:lnTo>
                    <a:pt x="37307" y="114043"/>
                  </a:lnTo>
                  <a:lnTo>
                    <a:pt x="36154" y="114960"/>
                  </a:lnTo>
                  <a:lnTo>
                    <a:pt x="35770" y="114960"/>
                  </a:lnTo>
                  <a:lnTo>
                    <a:pt x="35387" y="114043"/>
                  </a:lnTo>
                  <a:lnTo>
                    <a:pt x="35000" y="114499"/>
                  </a:lnTo>
                  <a:lnTo>
                    <a:pt x="34617" y="114499"/>
                  </a:lnTo>
                  <a:lnTo>
                    <a:pt x="34233" y="114043"/>
                  </a:lnTo>
                  <a:lnTo>
                    <a:pt x="33846" y="114043"/>
                  </a:lnTo>
                  <a:lnTo>
                    <a:pt x="33463" y="113125"/>
                  </a:lnTo>
                  <a:lnTo>
                    <a:pt x="33846" y="112212"/>
                  </a:lnTo>
                  <a:lnTo>
                    <a:pt x="33846" y="112212"/>
                  </a:lnTo>
                  <a:lnTo>
                    <a:pt x="32692" y="112669"/>
                  </a:lnTo>
                  <a:lnTo>
                    <a:pt x="31155" y="112669"/>
                  </a:lnTo>
                  <a:lnTo>
                    <a:pt x="30002" y="113125"/>
                  </a:lnTo>
                  <a:lnTo>
                    <a:pt x="29614" y="113125"/>
                  </a:lnTo>
                  <a:lnTo>
                    <a:pt x="29614" y="113586"/>
                  </a:lnTo>
                  <a:lnTo>
                    <a:pt x="30768" y="113586"/>
                  </a:lnTo>
                  <a:lnTo>
                    <a:pt x="30385" y="114043"/>
                  </a:lnTo>
                  <a:lnTo>
                    <a:pt x="30002" y="114043"/>
                  </a:lnTo>
                  <a:lnTo>
                    <a:pt x="29231" y="114960"/>
                  </a:lnTo>
                  <a:lnTo>
                    <a:pt x="28460" y="113586"/>
                  </a:lnTo>
                  <a:lnTo>
                    <a:pt x="27307" y="112669"/>
                  </a:lnTo>
                  <a:lnTo>
                    <a:pt x="26923" y="112212"/>
                  </a:lnTo>
                  <a:lnTo>
                    <a:pt x="26153" y="112669"/>
                  </a:lnTo>
                  <a:lnTo>
                    <a:pt x="25386" y="113125"/>
                  </a:lnTo>
                  <a:lnTo>
                    <a:pt x="24999" y="114043"/>
                  </a:lnTo>
                  <a:lnTo>
                    <a:pt x="24616" y="114043"/>
                  </a:lnTo>
                  <a:lnTo>
                    <a:pt x="24616" y="113586"/>
                  </a:lnTo>
                  <a:lnTo>
                    <a:pt x="24999" y="112669"/>
                  </a:lnTo>
                  <a:lnTo>
                    <a:pt x="23845" y="113125"/>
                  </a:lnTo>
                  <a:lnTo>
                    <a:pt x="23079" y="113586"/>
                  </a:lnTo>
                  <a:lnTo>
                    <a:pt x="20771" y="112669"/>
                  </a:lnTo>
                  <a:lnTo>
                    <a:pt x="16540" y="111751"/>
                  </a:lnTo>
                  <a:lnTo>
                    <a:pt x="11924" y="110839"/>
                  </a:lnTo>
                  <a:lnTo>
                    <a:pt x="9234" y="110839"/>
                  </a:lnTo>
                  <a:lnTo>
                    <a:pt x="9234" y="109921"/>
                  </a:lnTo>
                  <a:lnTo>
                    <a:pt x="7693" y="109921"/>
                  </a:lnTo>
                  <a:lnTo>
                    <a:pt x="6156" y="109465"/>
                  </a:lnTo>
                  <a:lnTo>
                    <a:pt x="3848" y="107173"/>
                  </a:lnTo>
                  <a:lnTo>
                    <a:pt x="3848" y="106256"/>
                  </a:lnTo>
                  <a:lnTo>
                    <a:pt x="4231" y="105343"/>
                  </a:lnTo>
                  <a:lnTo>
                    <a:pt x="3078" y="105343"/>
                  </a:lnTo>
                  <a:lnTo>
                    <a:pt x="1924" y="105799"/>
                  </a:lnTo>
                  <a:lnTo>
                    <a:pt x="387" y="107173"/>
                  </a:lnTo>
                  <a:lnTo>
                    <a:pt x="0" y="108091"/>
                  </a:lnTo>
                  <a:lnTo>
                    <a:pt x="0" y="108547"/>
                  </a:lnTo>
                  <a:lnTo>
                    <a:pt x="1153" y="109003"/>
                  </a:lnTo>
                  <a:lnTo>
                    <a:pt x="770" y="109465"/>
                  </a:lnTo>
                  <a:lnTo>
                    <a:pt x="387" y="109003"/>
                  </a:lnTo>
                  <a:lnTo>
                    <a:pt x="387" y="109921"/>
                  </a:lnTo>
                  <a:lnTo>
                    <a:pt x="1153" y="109921"/>
                  </a:lnTo>
                  <a:lnTo>
                    <a:pt x="2307" y="110377"/>
                  </a:lnTo>
                  <a:lnTo>
                    <a:pt x="1924" y="110839"/>
                  </a:lnTo>
                  <a:lnTo>
                    <a:pt x="1924" y="111295"/>
                  </a:lnTo>
                  <a:lnTo>
                    <a:pt x="2694" y="110377"/>
                  </a:lnTo>
                  <a:lnTo>
                    <a:pt x="3078" y="111295"/>
                  </a:lnTo>
                  <a:lnTo>
                    <a:pt x="3078" y="111751"/>
                  </a:lnTo>
                  <a:lnTo>
                    <a:pt x="2694" y="111751"/>
                  </a:lnTo>
                  <a:lnTo>
                    <a:pt x="3848" y="112212"/>
                  </a:lnTo>
                  <a:lnTo>
                    <a:pt x="4615" y="112669"/>
                  </a:lnTo>
                  <a:lnTo>
                    <a:pt x="6539" y="113586"/>
                  </a:lnTo>
                  <a:lnTo>
                    <a:pt x="6156" y="114043"/>
                  </a:lnTo>
                  <a:lnTo>
                    <a:pt x="6156" y="114499"/>
                  </a:lnTo>
                  <a:lnTo>
                    <a:pt x="7309" y="114960"/>
                  </a:lnTo>
                  <a:lnTo>
                    <a:pt x="8846" y="115417"/>
                  </a:lnTo>
                  <a:lnTo>
                    <a:pt x="10000" y="115417"/>
                  </a:lnTo>
                  <a:lnTo>
                    <a:pt x="9617" y="115873"/>
                  </a:lnTo>
                  <a:lnTo>
                    <a:pt x="10771" y="116791"/>
                  </a:lnTo>
                  <a:lnTo>
                    <a:pt x="11154" y="115873"/>
                  </a:lnTo>
                  <a:lnTo>
                    <a:pt x="12308" y="114960"/>
                  </a:lnTo>
                  <a:lnTo>
                    <a:pt x="11924" y="116334"/>
                  </a:lnTo>
                  <a:lnTo>
                    <a:pt x="11541" y="117247"/>
                  </a:lnTo>
                  <a:lnTo>
                    <a:pt x="12695" y="115873"/>
                  </a:lnTo>
                  <a:lnTo>
                    <a:pt x="13078" y="117247"/>
                  </a:lnTo>
                  <a:lnTo>
                    <a:pt x="13461" y="116334"/>
                  </a:lnTo>
                  <a:lnTo>
                    <a:pt x="14232" y="116791"/>
                  </a:lnTo>
                  <a:lnTo>
                    <a:pt x="14615" y="118164"/>
                  </a:lnTo>
                  <a:lnTo>
                    <a:pt x="15003" y="117708"/>
                  </a:lnTo>
                  <a:lnTo>
                    <a:pt x="15386" y="116791"/>
                  </a:lnTo>
                  <a:lnTo>
                    <a:pt x="15769" y="117247"/>
                  </a:lnTo>
                  <a:lnTo>
                    <a:pt x="15769" y="118164"/>
                  </a:lnTo>
                  <a:lnTo>
                    <a:pt x="18077" y="117247"/>
                  </a:lnTo>
                  <a:lnTo>
                    <a:pt x="19230" y="116791"/>
                  </a:lnTo>
                  <a:lnTo>
                    <a:pt x="19618" y="117247"/>
                  </a:lnTo>
                  <a:lnTo>
                    <a:pt x="19618" y="115873"/>
                  </a:lnTo>
                  <a:lnTo>
                    <a:pt x="20384" y="115417"/>
                  </a:lnTo>
                  <a:lnTo>
                    <a:pt x="20384" y="115873"/>
                  </a:lnTo>
                  <a:lnTo>
                    <a:pt x="20001" y="116791"/>
                  </a:lnTo>
                  <a:lnTo>
                    <a:pt x="20771" y="116334"/>
                  </a:lnTo>
                  <a:lnTo>
                    <a:pt x="21925" y="116334"/>
                  </a:lnTo>
                  <a:lnTo>
                    <a:pt x="21925" y="117247"/>
                  </a:lnTo>
                  <a:lnTo>
                    <a:pt x="20384" y="117247"/>
                  </a:lnTo>
                  <a:lnTo>
                    <a:pt x="20771" y="117708"/>
                  </a:lnTo>
                  <a:lnTo>
                    <a:pt x="20384" y="117708"/>
                  </a:lnTo>
                  <a:lnTo>
                    <a:pt x="20384" y="118621"/>
                  </a:lnTo>
                  <a:lnTo>
                    <a:pt x="21925" y="118621"/>
                  </a:lnTo>
                  <a:lnTo>
                    <a:pt x="22692" y="117708"/>
                  </a:lnTo>
                  <a:lnTo>
                    <a:pt x="24233" y="118164"/>
                  </a:lnTo>
                  <a:lnTo>
                    <a:pt x="26153" y="118164"/>
                  </a:lnTo>
                  <a:lnTo>
                    <a:pt x="25770" y="118621"/>
                  </a:lnTo>
                  <a:lnTo>
                    <a:pt x="26540" y="118621"/>
                  </a:lnTo>
                  <a:lnTo>
                    <a:pt x="26923" y="118164"/>
                  </a:lnTo>
                  <a:lnTo>
                    <a:pt x="26923" y="117708"/>
                  </a:lnTo>
                  <a:lnTo>
                    <a:pt x="27694" y="118164"/>
                  </a:lnTo>
                  <a:lnTo>
                    <a:pt x="26923" y="118621"/>
                  </a:lnTo>
                  <a:lnTo>
                    <a:pt x="27694" y="118621"/>
                  </a:lnTo>
                  <a:lnTo>
                    <a:pt x="28077" y="118164"/>
                  </a:lnTo>
                  <a:lnTo>
                    <a:pt x="28460" y="118621"/>
                  </a:lnTo>
                  <a:lnTo>
                    <a:pt x="29614" y="118621"/>
                  </a:lnTo>
                  <a:lnTo>
                    <a:pt x="32309" y="119538"/>
                  </a:lnTo>
                  <a:lnTo>
                    <a:pt x="35387" y="119538"/>
                  </a:lnTo>
                  <a:lnTo>
                    <a:pt x="36924" y="119082"/>
                  </a:lnTo>
                  <a:lnTo>
                    <a:pt x="38848" y="119082"/>
                  </a:lnTo>
                  <a:lnTo>
                    <a:pt x="40769" y="119538"/>
                  </a:lnTo>
                  <a:lnTo>
                    <a:pt x="43076" y="119995"/>
                  </a:lnTo>
                  <a:lnTo>
                    <a:pt x="46538" y="119538"/>
                  </a:lnTo>
                  <a:lnTo>
                    <a:pt x="50386" y="119082"/>
                  </a:lnTo>
                  <a:lnTo>
                    <a:pt x="52306" y="118164"/>
                  </a:lnTo>
                  <a:lnTo>
                    <a:pt x="52694" y="119082"/>
                  </a:lnTo>
                  <a:lnTo>
                    <a:pt x="53077" y="118164"/>
                  </a:lnTo>
                  <a:lnTo>
                    <a:pt x="53460" y="119082"/>
                  </a:lnTo>
                  <a:lnTo>
                    <a:pt x="53847" y="118621"/>
                  </a:lnTo>
                  <a:lnTo>
                    <a:pt x="53460" y="118164"/>
                  </a:lnTo>
                  <a:lnTo>
                    <a:pt x="56921" y="118164"/>
                  </a:lnTo>
                  <a:lnTo>
                    <a:pt x="56921" y="118621"/>
                  </a:lnTo>
                  <a:lnTo>
                    <a:pt x="56921" y="119082"/>
                  </a:lnTo>
                  <a:lnTo>
                    <a:pt x="60000" y="117708"/>
                  </a:lnTo>
                  <a:lnTo>
                    <a:pt x="63461" y="116791"/>
                  </a:lnTo>
                  <a:lnTo>
                    <a:pt x="62694" y="116334"/>
                  </a:lnTo>
                  <a:lnTo>
                    <a:pt x="63078" y="115873"/>
                  </a:lnTo>
                  <a:lnTo>
                    <a:pt x="63461" y="116334"/>
                  </a:lnTo>
                  <a:lnTo>
                    <a:pt x="63078" y="115417"/>
                  </a:lnTo>
                  <a:lnTo>
                    <a:pt x="63848" y="115873"/>
                  </a:lnTo>
                  <a:lnTo>
                    <a:pt x="63461" y="116791"/>
                  </a:lnTo>
                  <a:lnTo>
                    <a:pt x="65385" y="116334"/>
                  </a:lnTo>
                  <a:lnTo>
                    <a:pt x="68076" y="114960"/>
                  </a:lnTo>
                  <a:lnTo>
                    <a:pt x="70383" y="113586"/>
                  </a:lnTo>
                  <a:lnTo>
                    <a:pt x="71154" y="112669"/>
                  </a:lnTo>
                  <a:lnTo>
                    <a:pt x="71537" y="111751"/>
                  </a:lnTo>
                  <a:lnTo>
                    <a:pt x="72308" y="112212"/>
                  </a:lnTo>
                  <a:lnTo>
                    <a:pt x="72691" y="112212"/>
                  </a:lnTo>
                  <a:lnTo>
                    <a:pt x="73461" y="111751"/>
                  </a:lnTo>
                  <a:lnTo>
                    <a:pt x="74232" y="110377"/>
                  </a:lnTo>
                  <a:lnTo>
                    <a:pt x="74615" y="109465"/>
                  </a:lnTo>
                  <a:lnTo>
                    <a:pt x="76923" y="108547"/>
                  </a:lnTo>
                  <a:lnTo>
                    <a:pt x="80001" y="107173"/>
                  </a:lnTo>
                  <a:lnTo>
                    <a:pt x="82308" y="105343"/>
                  </a:lnTo>
                  <a:lnTo>
                    <a:pt x="84999" y="103052"/>
                  </a:lnTo>
                  <a:lnTo>
                    <a:pt x="86923" y="100760"/>
                  </a:lnTo>
                  <a:lnTo>
                    <a:pt x="87694" y="99386"/>
                  </a:lnTo>
                  <a:lnTo>
                    <a:pt x="90385" y="96638"/>
                  </a:lnTo>
                  <a:lnTo>
                    <a:pt x="92692" y="94352"/>
                  </a:lnTo>
                  <a:lnTo>
                    <a:pt x="94229" y="92060"/>
                  </a:lnTo>
                  <a:lnTo>
                    <a:pt x="95000" y="90225"/>
                  </a:lnTo>
                  <a:lnTo>
                    <a:pt x="95383" y="91143"/>
                  </a:lnTo>
                  <a:lnTo>
                    <a:pt x="96154" y="89313"/>
                  </a:lnTo>
                  <a:lnTo>
                    <a:pt x="96924" y="87939"/>
                  </a:lnTo>
                  <a:lnTo>
                    <a:pt x="98078" y="86104"/>
                  </a:lnTo>
                  <a:lnTo>
                    <a:pt x="98844" y="84730"/>
                  </a:lnTo>
                  <a:lnTo>
                    <a:pt x="99232" y="84730"/>
                  </a:lnTo>
                  <a:lnTo>
                    <a:pt x="99615" y="84273"/>
                  </a:lnTo>
                  <a:lnTo>
                    <a:pt x="100385" y="82443"/>
                  </a:lnTo>
                  <a:lnTo>
                    <a:pt x="102693" y="78778"/>
                  </a:lnTo>
                  <a:lnTo>
                    <a:pt x="104230" y="76030"/>
                  </a:lnTo>
                  <a:lnTo>
                    <a:pt x="105767" y="73738"/>
                  </a:lnTo>
                  <a:lnTo>
                    <a:pt x="106921" y="70534"/>
                  </a:lnTo>
                  <a:lnTo>
                    <a:pt x="108075" y="66413"/>
                  </a:lnTo>
                  <a:lnTo>
                    <a:pt x="108462" y="67330"/>
                  </a:lnTo>
                  <a:lnTo>
                    <a:pt x="108462" y="65956"/>
                  </a:lnTo>
                  <a:lnTo>
                    <a:pt x="108845" y="64582"/>
                  </a:lnTo>
                  <a:lnTo>
                    <a:pt x="109228" y="64582"/>
                  </a:lnTo>
                  <a:lnTo>
                    <a:pt x="109616" y="65039"/>
                  </a:lnTo>
                  <a:lnTo>
                    <a:pt x="110769" y="62291"/>
                  </a:lnTo>
                  <a:lnTo>
                    <a:pt x="111153" y="60917"/>
                  </a:lnTo>
                  <a:lnTo>
                    <a:pt x="111153" y="60461"/>
                  </a:lnTo>
                  <a:lnTo>
                    <a:pt x="109999" y="58626"/>
                  </a:lnTo>
                  <a:lnTo>
                    <a:pt x="110382" y="59087"/>
                  </a:lnTo>
                  <a:lnTo>
                    <a:pt x="110769" y="58626"/>
                  </a:lnTo>
                  <a:lnTo>
                    <a:pt x="111536" y="58626"/>
                  </a:lnTo>
                  <a:lnTo>
                    <a:pt x="111923" y="59087"/>
                  </a:lnTo>
                  <a:lnTo>
                    <a:pt x="111923" y="58169"/>
                  </a:lnTo>
                  <a:lnTo>
                    <a:pt x="112306" y="57252"/>
                  </a:lnTo>
                  <a:lnTo>
                    <a:pt x="112690" y="57252"/>
                  </a:lnTo>
                  <a:lnTo>
                    <a:pt x="112306" y="55878"/>
                  </a:lnTo>
                  <a:lnTo>
                    <a:pt x="112690" y="54048"/>
                  </a:lnTo>
                  <a:lnTo>
                    <a:pt x="113460" y="52212"/>
                  </a:lnTo>
                  <a:lnTo>
                    <a:pt x="113843" y="51756"/>
                  </a:lnTo>
                  <a:lnTo>
                    <a:pt x="114614" y="51756"/>
                  </a:lnTo>
                  <a:lnTo>
                    <a:pt x="114231" y="50382"/>
                  </a:lnTo>
                  <a:lnTo>
                    <a:pt x="114231" y="49926"/>
                  </a:lnTo>
                  <a:lnTo>
                    <a:pt x="114231" y="49008"/>
                  </a:lnTo>
                  <a:lnTo>
                    <a:pt x="114614" y="49926"/>
                  </a:lnTo>
                  <a:lnTo>
                    <a:pt x="115001" y="48552"/>
                  </a:lnTo>
                  <a:lnTo>
                    <a:pt x="114231" y="48552"/>
                  </a:lnTo>
                  <a:lnTo>
                    <a:pt x="113843" y="48091"/>
                  </a:lnTo>
                  <a:lnTo>
                    <a:pt x="114614" y="47178"/>
                  </a:lnTo>
                  <a:lnTo>
                    <a:pt x="115001" y="47178"/>
                  </a:lnTo>
                  <a:lnTo>
                    <a:pt x="114614" y="46261"/>
                  </a:lnTo>
                  <a:lnTo>
                    <a:pt x="115768" y="46261"/>
                  </a:lnTo>
                  <a:lnTo>
                    <a:pt x="115384" y="43969"/>
                  </a:lnTo>
                  <a:lnTo>
                    <a:pt x="115768" y="43969"/>
                  </a:lnTo>
                  <a:lnTo>
                    <a:pt x="115768" y="43513"/>
                  </a:lnTo>
                  <a:lnTo>
                    <a:pt x="115768" y="42595"/>
                  </a:lnTo>
                  <a:lnTo>
                    <a:pt x="116155" y="41221"/>
                  </a:lnTo>
                  <a:lnTo>
                    <a:pt x="116538" y="39391"/>
                  </a:lnTo>
                  <a:lnTo>
                    <a:pt x="117309" y="40309"/>
                  </a:lnTo>
                  <a:lnTo>
                    <a:pt x="118075" y="36187"/>
                  </a:lnTo>
                  <a:lnTo>
                    <a:pt x="118463" y="32522"/>
                  </a:lnTo>
                  <a:lnTo>
                    <a:pt x="119229" y="27482"/>
                  </a:lnTo>
                  <a:lnTo>
                    <a:pt x="119616" y="22904"/>
                  </a:lnTo>
                  <a:lnTo>
                    <a:pt x="119616" y="21074"/>
                  </a:lnTo>
                  <a:lnTo>
                    <a:pt x="118463" y="21530"/>
                  </a:lnTo>
                  <a:lnTo>
                    <a:pt x="118075" y="21530"/>
                  </a:lnTo>
                  <a:lnTo>
                    <a:pt x="118075" y="20613"/>
                  </a:lnTo>
                  <a:lnTo>
                    <a:pt x="118846" y="21074"/>
                  </a:lnTo>
                  <a:lnTo>
                    <a:pt x="119229" y="20156"/>
                  </a:lnTo>
                  <a:lnTo>
                    <a:pt x="118846" y="20156"/>
                  </a:lnTo>
                  <a:lnTo>
                    <a:pt x="118463" y="19239"/>
                  </a:lnTo>
                  <a:lnTo>
                    <a:pt x="118075" y="17865"/>
                  </a:lnTo>
                  <a:lnTo>
                    <a:pt x="118075" y="17865"/>
                  </a:lnTo>
                  <a:lnTo>
                    <a:pt x="119229" y="18321"/>
                  </a:lnTo>
                  <a:lnTo>
                    <a:pt x="118463" y="17409"/>
                  </a:lnTo>
                  <a:lnTo>
                    <a:pt x="118463" y="16491"/>
                  </a:lnTo>
                  <a:lnTo>
                    <a:pt x="119229" y="17409"/>
                  </a:lnTo>
                  <a:lnTo>
                    <a:pt x="119229" y="16947"/>
                  </a:lnTo>
                  <a:lnTo>
                    <a:pt x="120000" y="15117"/>
                  </a:lnTo>
                  <a:lnTo>
                    <a:pt x="119229" y="14200"/>
                  </a:lnTo>
                  <a:lnTo>
                    <a:pt x="118075" y="12826"/>
                  </a:lnTo>
                  <a:lnTo>
                    <a:pt x="118075" y="12826"/>
                  </a:lnTo>
                  <a:lnTo>
                    <a:pt x="119229" y="13743"/>
                  </a:lnTo>
                  <a:lnTo>
                    <a:pt x="119616" y="13287"/>
                  </a:lnTo>
                  <a:lnTo>
                    <a:pt x="120000" y="11452"/>
                  </a:lnTo>
                  <a:lnTo>
                    <a:pt x="120000" y="10996"/>
                  </a:lnTo>
                  <a:lnTo>
                    <a:pt x="120000" y="10539"/>
                  </a:lnTo>
                  <a:lnTo>
                    <a:pt x="119616" y="10539"/>
                  </a:lnTo>
                  <a:lnTo>
                    <a:pt x="117309" y="4582"/>
                  </a:lnTo>
                  <a:lnTo>
                    <a:pt x="118075" y="3208"/>
                  </a:lnTo>
                  <a:lnTo>
                    <a:pt x="118463" y="2296"/>
                  </a:lnTo>
                  <a:lnTo>
                    <a:pt x="118846" y="2296"/>
                  </a:lnTo>
                  <a:lnTo>
                    <a:pt x="117692" y="922"/>
                  </a:lnTo>
                  <a:lnTo>
                    <a:pt x="118463" y="922"/>
                  </a:lnTo>
                  <a:lnTo>
                    <a:pt x="11807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1745175" y="2199475"/>
              <a:ext cx="169825" cy="162774"/>
            </a:xfrm>
            <a:custGeom>
              <a:pathLst>
                <a:path extrusionOk="0" h="120000" w="120000">
                  <a:moveTo>
                    <a:pt x="18336" y="118249"/>
                  </a:moveTo>
                  <a:lnTo>
                    <a:pt x="18336" y="119115"/>
                  </a:lnTo>
                  <a:lnTo>
                    <a:pt x="18336" y="119115"/>
                  </a:lnTo>
                  <a:lnTo>
                    <a:pt x="16658" y="118249"/>
                  </a:lnTo>
                  <a:close/>
                  <a:moveTo>
                    <a:pt x="46653" y="18"/>
                  </a:moveTo>
                  <a:lnTo>
                    <a:pt x="46653" y="3501"/>
                  </a:lnTo>
                  <a:lnTo>
                    <a:pt x="46653" y="8717"/>
                  </a:lnTo>
                  <a:lnTo>
                    <a:pt x="46653" y="10450"/>
                  </a:lnTo>
                  <a:lnTo>
                    <a:pt x="44993" y="5234"/>
                  </a:lnTo>
                  <a:lnTo>
                    <a:pt x="44993" y="13933"/>
                  </a:lnTo>
                  <a:lnTo>
                    <a:pt x="43332" y="5234"/>
                  </a:lnTo>
                  <a:lnTo>
                    <a:pt x="43332" y="8717"/>
                  </a:lnTo>
                  <a:lnTo>
                    <a:pt x="43332" y="12182"/>
                  </a:lnTo>
                  <a:lnTo>
                    <a:pt x="36655" y="22614"/>
                  </a:lnTo>
                  <a:lnTo>
                    <a:pt x="26656" y="40012"/>
                  </a:lnTo>
                  <a:lnTo>
                    <a:pt x="14997" y="57392"/>
                  </a:lnTo>
                  <a:lnTo>
                    <a:pt x="6659" y="69556"/>
                  </a:lnTo>
                  <a:lnTo>
                    <a:pt x="4999" y="76522"/>
                  </a:lnTo>
                  <a:lnTo>
                    <a:pt x="8337" y="78255"/>
                  </a:lnTo>
                  <a:lnTo>
                    <a:pt x="8337" y="79987"/>
                  </a:lnTo>
                  <a:lnTo>
                    <a:pt x="6659" y="81738"/>
                  </a:lnTo>
                  <a:lnTo>
                    <a:pt x="4999" y="81738"/>
                  </a:lnTo>
                  <a:lnTo>
                    <a:pt x="9998" y="83471"/>
                  </a:lnTo>
                  <a:lnTo>
                    <a:pt x="8337" y="81738"/>
                  </a:lnTo>
                  <a:lnTo>
                    <a:pt x="9998" y="81738"/>
                  </a:lnTo>
                  <a:lnTo>
                    <a:pt x="14997" y="85203"/>
                  </a:lnTo>
                  <a:lnTo>
                    <a:pt x="9998" y="85203"/>
                  </a:lnTo>
                  <a:lnTo>
                    <a:pt x="8337" y="88686"/>
                  </a:lnTo>
                  <a:lnTo>
                    <a:pt x="6659" y="97385"/>
                  </a:lnTo>
                  <a:lnTo>
                    <a:pt x="4999" y="109549"/>
                  </a:lnTo>
                  <a:lnTo>
                    <a:pt x="3338" y="113033"/>
                  </a:lnTo>
                  <a:lnTo>
                    <a:pt x="0" y="114765"/>
                  </a:lnTo>
                  <a:lnTo>
                    <a:pt x="9998" y="118249"/>
                  </a:lnTo>
                  <a:lnTo>
                    <a:pt x="18336" y="119686"/>
                  </a:lnTo>
                  <a:lnTo>
                    <a:pt x="18336" y="119686"/>
                  </a:lnTo>
                  <a:lnTo>
                    <a:pt x="18336" y="119981"/>
                  </a:lnTo>
                  <a:lnTo>
                    <a:pt x="18566" y="119741"/>
                  </a:lnTo>
                  <a:lnTo>
                    <a:pt x="18566" y="119741"/>
                  </a:lnTo>
                  <a:lnTo>
                    <a:pt x="19997" y="119981"/>
                  </a:lnTo>
                  <a:lnTo>
                    <a:pt x="18884" y="119410"/>
                  </a:lnTo>
                  <a:lnTo>
                    <a:pt x="18884" y="119410"/>
                  </a:lnTo>
                  <a:lnTo>
                    <a:pt x="19997" y="118249"/>
                  </a:lnTo>
                  <a:lnTo>
                    <a:pt x="21657" y="113033"/>
                  </a:lnTo>
                  <a:lnTo>
                    <a:pt x="21657" y="109549"/>
                  </a:lnTo>
                  <a:lnTo>
                    <a:pt x="18336" y="106066"/>
                  </a:lnTo>
                  <a:lnTo>
                    <a:pt x="24996" y="106066"/>
                  </a:lnTo>
                  <a:lnTo>
                    <a:pt x="23335" y="104334"/>
                  </a:lnTo>
                  <a:lnTo>
                    <a:pt x="24996" y="104334"/>
                  </a:lnTo>
                  <a:lnTo>
                    <a:pt x="28335" y="106066"/>
                  </a:lnTo>
                  <a:lnTo>
                    <a:pt x="24996" y="102601"/>
                  </a:lnTo>
                  <a:lnTo>
                    <a:pt x="18336" y="95635"/>
                  </a:lnTo>
                  <a:lnTo>
                    <a:pt x="21657" y="97385"/>
                  </a:lnTo>
                  <a:lnTo>
                    <a:pt x="28335" y="99118"/>
                  </a:lnTo>
                  <a:lnTo>
                    <a:pt x="39994" y="64340"/>
                  </a:lnTo>
                  <a:lnTo>
                    <a:pt x="53331" y="29580"/>
                  </a:lnTo>
                  <a:lnTo>
                    <a:pt x="53331" y="34796"/>
                  </a:lnTo>
                  <a:lnTo>
                    <a:pt x="54991" y="31313"/>
                  </a:lnTo>
                  <a:lnTo>
                    <a:pt x="54991" y="34796"/>
                  </a:lnTo>
                  <a:lnTo>
                    <a:pt x="58330" y="31313"/>
                  </a:lnTo>
                  <a:lnTo>
                    <a:pt x="56670" y="34796"/>
                  </a:lnTo>
                  <a:lnTo>
                    <a:pt x="58330" y="36528"/>
                  </a:lnTo>
                  <a:lnTo>
                    <a:pt x="63329" y="38261"/>
                  </a:lnTo>
                  <a:lnTo>
                    <a:pt x="69989" y="40012"/>
                  </a:lnTo>
                  <a:lnTo>
                    <a:pt x="76667" y="36528"/>
                  </a:lnTo>
                  <a:lnTo>
                    <a:pt x="73328" y="40012"/>
                  </a:lnTo>
                  <a:lnTo>
                    <a:pt x="73328" y="43477"/>
                  </a:lnTo>
                  <a:lnTo>
                    <a:pt x="73328" y="45228"/>
                  </a:lnTo>
                  <a:lnTo>
                    <a:pt x="74988" y="46960"/>
                  </a:lnTo>
                  <a:lnTo>
                    <a:pt x="81666" y="46960"/>
                  </a:lnTo>
                  <a:lnTo>
                    <a:pt x="84987" y="43477"/>
                  </a:lnTo>
                  <a:lnTo>
                    <a:pt x="88326" y="48692"/>
                  </a:lnTo>
                  <a:lnTo>
                    <a:pt x="93325" y="55659"/>
                  </a:lnTo>
                  <a:lnTo>
                    <a:pt x="101663" y="59124"/>
                  </a:lnTo>
                  <a:lnTo>
                    <a:pt x="108323" y="59124"/>
                  </a:lnTo>
                  <a:lnTo>
                    <a:pt x="106662" y="62607"/>
                  </a:lnTo>
                  <a:lnTo>
                    <a:pt x="106662" y="66091"/>
                  </a:lnTo>
                  <a:lnTo>
                    <a:pt x="108323" y="67823"/>
                  </a:lnTo>
                  <a:lnTo>
                    <a:pt x="111662" y="67823"/>
                  </a:lnTo>
                  <a:lnTo>
                    <a:pt x="118321" y="66091"/>
                  </a:lnTo>
                  <a:lnTo>
                    <a:pt x="118321" y="71307"/>
                  </a:lnTo>
                  <a:lnTo>
                    <a:pt x="114983" y="73039"/>
                  </a:lnTo>
                  <a:lnTo>
                    <a:pt x="114983" y="73039"/>
                  </a:lnTo>
                  <a:lnTo>
                    <a:pt x="119982" y="71307"/>
                  </a:lnTo>
                  <a:lnTo>
                    <a:pt x="119982" y="64340"/>
                  </a:lnTo>
                  <a:lnTo>
                    <a:pt x="118321" y="62607"/>
                  </a:lnTo>
                  <a:lnTo>
                    <a:pt x="114983" y="66091"/>
                  </a:lnTo>
                  <a:lnTo>
                    <a:pt x="114983" y="66091"/>
                  </a:lnTo>
                  <a:lnTo>
                    <a:pt x="116661" y="60875"/>
                  </a:lnTo>
                  <a:lnTo>
                    <a:pt x="116661" y="57392"/>
                  </a:lnTo>
                  <a:lnTo>
                    <a:pt x="114983" y="55659"/>
                  </a:lnTo>
                  <a:lnTo>
                    <a:pt x="109983" y="55659"/>
                  </a:lnTo>
                  <a:lnTo>
                    <a:pt x="103324" y="57392"/>
                  </a:lnTo>
                  <a:lnTo>
                    <a:pt x="103324" y="57392"/>
                  </a:lnTo>
                  <a:lnTo>
                    <a:pt x="104984" y="52176"/>
                  </a:lnTo>
                  <a:lnTo>
                    <a:pt x="104984" y="53908"/>
                  </a:lnTo>
                  <a:lnTo>
                    <a:pt x="108323" y="46960"/>
                  </a:lnTo>
                  <a:lnTo>
                    <a:pt x="99985" y="43477"/>
                  </a:lnTo>
                  <a:lnTo>
                    <a:pt x="93325" y="40012"/>
                  </a:lnTo>
                  <a:lnTo>
                    <a:pt x="86665" y="40012"/>
                  </a:lnTo>
                  <a:lnTo>
                    <a:pt x="86665" y="31313"/>
                  </a:lnTo>
                  <a:lnTo>
                    <a:pt x="89986" y="24364"/>
                  </a:lnTo>
                  <a:lnTo>
                    <a:pt x="83326" y="29580"/>
                  </a:lnTo>
                  <a:lnTo>
                    <a:pt x="84987" y="24364"/>
                  </a:lnTo>
                  <a:lnTo>
                    <a:pt x="84987" y="24364"/>
                  </a:lnTo>
                  <a:lnTo>
                    <a:pt x="83326" y="26097"/>
                  </a:lnTo>
                  <a:lnTo>
                    <a:pt x="78327" y="29580"/>
                  </a:lnTo>
                  <a:lnTo>
                    <a:pt x="81666" y="24364"/>
                  </a:lnTo>
                  <a:lnTo>
                    <a:pt x="81666" y="22614"/>
                  </a:lnTo>
                  <a:lnTo>
                    <a:pt x="79988" y="20881"/>
                  </a:lnTo>
                  <a:lnTo>
                    <a:pt x="76667" y="24364"/>
                  </a:lnTo>
                  <a:lnTo>
                    <a:pt x="76667" y="27829"/>
                  </a:lnTo>
                  <a:lnTo>
                    <a:pt x="74988" y="24364"/>
                  </a:lnTo>
                  <a:lnTo>
                    <a:pt x="73328" y="22614"/>
                  </a:lnTo>
                  <a:lnTo>
                    <a:pt x="68329" y="17398"/>
                  </a:lnTo>
                  <a:lnTo>
                    <a:pt x="56670" y="10450"/>
                  </a:lnTo>
                  <a:lnTo>
                    <a:pt x="51670" y="6966"/>
                  </a:lnTo>
                  <a:lnTo>
                    <a:pt x="483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Shape 45"/>
          <p:cNvSpPr/>
          <p:nvPr/>
        </p:nvSpPr>
        <p:spPr>
          <a:xfrm>
            <a:off x="5988175" y="3290925"/>
            <a:ext cx="2589300" cy="1726500"/>
          </a:xfrm>
          <a:custGeom>
            <a:pathLst>
              <a:path extrusionOk="0" h="120000" w="120000">
                <a:moveTo>
                  <a:pt x="74153" y="2934"/>
                </a:moveTo>
                <a:lnTo>
                  <a:pt x="73632" y="2965"/>
                </a:lnTo>
                <a:lnTo>
                  <a:pt x="73632" y="2965"/>
                </a:lnTo>
                <a:lnTo>
                  <a:pt x="73284" y="3086"/>
                </a:lnTo>
                <a:lnTo>
                  <a:pt x="74153" y="2934"/>
                </a:lnTo>
                <a:close/>
                <a:moveTo>
                  <a:pt x="41504" y="3450"/>
                </a:moveTo>
                <a:lnTo>
                  <a:pt x="41158" y="3631"/>
                </a:lnTo>
                <a:lnTo>
                  <a:pt x="40462" y="4539"/>
                </a:lnTo>
                <a:lnTo>
                  <a:pt x="44284" y="3812"/>
                </a:lnTo>
                <a:lnTo>
                  <a:pt x="42721" y="3994"/>
                </a:lnTo>
                <a:lnTo>
                  <a:pt x="42200" y="3812"/>
                </a:lnTo>
                <a:lnTo>
                  <a:pt x="41679" y="3631"/>
                </a:lnTo>
                <a:lnTo>
                  <a:pt x="41679" y="3450"/>
                </a:lnTo>
                <a:close/>
                <a:moveTo>
                  <a:pt x="118783" y="26142"/>
                </a:moveTo>
                <a:lnTo>
                  <a:pt x="118783" y="26323"/>
                </a:lnTo>
                <a:lnTo>
                  <a:pt x="118825" y="26323"/>
                </a:lnTo>
                <a:lnTo>
                  <a:pt x="118783" y="26142"/>
                </a:lnTo>
                <a:close/>
                <a:moveTo>
                  <a:pt x="62344" y="112918"/>
                </a:moveTo>
                <a:lnTo>
                  <a:pt x="62692" y="113099"/>
                </a:lnTo>
                <a:lnTo>
                  <a:pt x="62692" y="113099"/>
                </a:lnTo>
                <a:lnTo>
                  <a:pt x="62517" y="112918"/>
                </a:lnTo>
                <a:close/>
                <a:moveTo>
                  <a:pt x="56786" y="112918"/>
                </a:moveTo>
                <a:lnTo>
                  <a:pt x="56959" y="113099"/>
                </a:lnTo>
                <a:lnTo>
                  <a:pt x="55744" y="113282"/>
                </a:lnTo>
                <a:lnTo>
                  <a:pt x="56092" y="113099"/>
                </a:lnTo>
                <a:lnTo>
                  <a:pt x="56786" y="112918"/>
                </a:lnTo>
                <a:close/>
                <a:moveTo>
                  <a:pt x="59391" y="113645"/>
                </a:moveTo>
                <a:lnTo>
                  <a:pt x="60954" y="114007"/>
                </a:lnTo>
                <a:lnTo>
                  <a:pt x="58349" y="114190"/>
                </a:lnTo>
                <a:lnTo>
                  <a:pt x="57828" y="114190"/>
                </a:lnTo>
                <a:lnTo>
                  <a:pt x="59391" y="113645"/>
                </a:lnTo>
                <a:close/>
                <a:moveTo>
                  <a:pt x="112010" y="0"/>
                </a:moveTo>
                <a:lnTo>
                  <a:pt x="108016" y="182"/>
                </a:lnTo>
                <a:lnTo>
                  <a:pt x="104542" y="363"/>
                </a:lnTo>
                <a:lnTo>
                  <a:pt x="107841" y="727"/>
                </a:lnTo>
                <a:lnTo>
                  <a:pt x="107320" y="363"/>
                </a:lnTo>
                <a:lnTo>
                  <a:pt x="108885" y="727"/>
                </a:lnTo>
                <a:lnTo>
                  <a:pt x="108016" y="908"/>
                </a:lnTo>
                <a:lnTo>
                  <a:pt x="106799" y="908"/>
                </a:lnTo>
                <a:lnTo>
                  <a:pt x="104542" y="544"/>
                </a:lnTo>
                <a:lnTo>
                  <a:pt x="102979" y="544"/>
                </a:lnTo>
                <a:lnTo>
                  <a:pt x="100375" y="727"/>
                </a:lnTo>
                <a:lnTo>
                  <a:pt x="93254" y="727"/>
                </a:lnTo>
                <a:lnTo>
                  <a:pt x="89435" y="908"/>
                </a:lnTo>
                <a:lnTo>
                  <a:pt x="85092" y="908"/>
                </a:lnTo>
                <a:lnTo>
                  <a:pt x="80752" y="544"/>
                </a:lnTo>
                <a:lnTo>
                  <a:pt x="81098" y="908"/>
                </a:lnTo>
                <a:lnTo>
                  <a:pt x="81619" y="908"/>
                </a:lnTo>
                <a:lnTo>
                  <a:pt x="79883" y="1272"/>
                </a:lnTo>
                <a:lnTo>
                  <a:pt x="77626" y="1633"/>
                </a:lnTo>
                <a:lnTo>
                  <a:pt x="75194" y="1452"/>
                </a:lnTo>
                <a:lnTo>
                  <a:pt x="74326" y="1272"/>
                </a:lnTo>
                <a:lnTo>
                  <a:pt x="73459" y="1089"/>
                </a:lnTo>
                <a:lnTo>
                  <a:pt x="73111" y="1089"/>
                </a:lnTo>
                <a:lnTo>
                  <a:pt x="70331" y="1272"/>
                </a:lnTo>
                <a:lnTo>
                  <a:pt x="67205" y="1816"/>
                </a:lnTo>
                <a:lnTo>
                  <a:pt x="64255" y="2178"/>
                </a:lnTo>
                <a:lnTo>
                  <a:pt x="61823" y="2178"/>
                </a:lnTo>
                <a:lnTo>
                  <a:pt x="62517" y="1997"/>
                </a:lnTo>
                <a:lnTo>
                  <a:pt x="62171" y="1816"/>
                </a:lnTo>
                <a:lnTo>
                  <a:pt x="61475" y="1816"/>
                </a:lnTo>
                <a:lnTo>
                  <a:pt x="59739" y="1997"/>
                </a:lnTo>
                <a:lnTo>
                  <a:pt x="55744" y="2542"/>
                </a:lnTo>
                <a:lnTo>
                  <a:pt x="56092" y="2722"/>
                </a:lnTo>
                <a:lnTo>
                  <a:pt x="56265" y="2905"/>
                </a:lnTo>
                <a:lnTo>
                  <a:pt x="53661" y="3086"/>
                </a:lnTo>
                <a:lnTo>
                  <a:pt x="53488" y="3267"/>
                </a:lnTo>
                <a:lnTo>
                  <a:pt x="54703" y="3267"/>
                </a:lnTo>
                <a:lnTo>
                  <a:pt x="51925" y="3450"/>
                </a:lnTo>
                <a:lnTo>
                  <a:pt x="50708" y="3450"/>
                </a:lnTo>
                <a:lnTo>
                  <a:pt x="50883" y="3267"/>
                </a:lnTo>
                <a:lnTo>
                  <a:pt x="52619" y="2905"/>
                </a:lnTo>
                <a:lnTo>
                  <a:pt x="51056" y="3086"/>
                </a:lnTo>
                <a:lnTo>
                  <a:pt x="49493" y="3267"/>
                </a:lnTo>
                <a:lnTo>
                  <a:pt x="47930" y="3267"/>
                </a:lnTo>
                <a:lnTo>
                  <a:pt x="46367" y="3450"/>
                </a:lnTo>
                <a:lnTo>
                  <a:pt x="46367" y="3450"/>
                </a:lnTo>
                <a:lnTo>
                  <a:pt x="47409" y="3267"/>
                </a:lnTo>
                <a:lnTo>
                  <a:pt x="45846" y="3450"/>
                </a:lnTo>
                <a:lnTo>
                  <a:pt x="44284" y="3812"/>
                </a:lnTo>
                <a:lnTo>
                  <a:pt x="46193" y="3631"/>
                </a:lnTo>
                <a:lnTo>
                  <a:pt x="48103" y="3812"/>
                </a:lnTo>
                <a:lnTo>
                  <a:pt x="45846" y="4356"/>
                </a:lnTo>
                <a:lnTo>
                  <a:pt x="43415" y="4539"/>
                </a:lnTo>
                <a:lnTo>
                  <a:pt x="43415" y="4720"/>
                </a:lnTo>
                <a:lnTo>
                  <a:pt x="43415" y="4901"/>
                </a:lnTo>
                <a:lnTo>
                  <a:pt x="47061" y="4539"/>
                </a:lnTo>
                <a:lnTo>
                  <a:pt x="50708" y="4356"/>
                </a:lnTo>
                <a:lnTo>
                  <a:pt x="54182" y="3812"/>
                </a:lnTo>
                <a:lnTo>
                  <a:pt x="55918" y="3450"/>
                </a:lnTo>
                <a:lnTo>
                  <a:pt x="57655" y="3086"/>
                </a:lnTo>
                <a:lnTo>
                  <a:pt x="56092" y="3631"/>
                </a:lnTo>
                <a:lnTo>
                  <a:pt x="56438" y="3812"/>
                </a:lnTo>
                <a:lnTo>
                  <a:pt x="57134" y="3994"/>
                </a:lnTo>
                <a:lnTo>
                  <a:pt x="58870" y="4175"/>
                </a:lnTo>
                <a:lnTo>
                  <a:pt x="61302" y="4175"/>
                </a:lnTo>
                <a:lnTo>
                  <a:pt x="63907" y="3994"/>
                </a:lnTo>
                <a:lnTo>
                  <a:pt x="68247" y="3631"/>
                </a:lnTo>
                <a:lnTo>
                  <a:pt x="69637" y="3450"/>
                </a:lnTo>
                <a:lnTo>
                  <a:pt x="69810" y="3267"/>
                </a:lnTo>
                <a:lnTo>
                  <a:pt x="71548" y="3086"/>
                </a:lnTo>
                <a:lnTo>
                  <a:pt x="71721" y="2905"/>
                </a:lnTo>
                <a:lnTo>
                  <a:pt x="71548" y="2905"/>
                </a:lnTo>
                <a:lnTo>
                  <a:pt x="70158" y="2722"/>
                </a:lnTo>
                <a:lnTo>
                  <a:pt x="73632" y="2905"/>
                </a:lnTo>
                <a:lnTo>
                  <a:pt x="71548" y="3086"/>
                </a:lnTo>
                <a:lnTo>
                  <a:pt x="73632" y="2965"/>
                </a:lnTo>
                <a:lnTo>
                  <a:pt x="73632" y="2965"/>
                </a:lnTo>
                <a:lnTo>
                  <a:pt x="73805" y="2905"/>
                </a:lnTo>
                <a:lnTo>
                  <a:pt x="74326" y="2905"/>
                </a:lnTo>
                <a:lnTo>
                  <a:pt x="74153" y="2934"/>
                </a:lnTo>
                <a:lnTo>
                  <a:pt x="74153" y="2934"/>
                </a:lnTo>
                <a:lnTo>
                  <a:pt x="74673" y="2905"/>
                </a:lnTo>
                <a:lnTo>
                  <a:pt x="76409" y="3086"/>
                </a:lnTo>
                <a:lnTo>
                  <a:pt x="81273" y="2722"/>
                </a:lnTo>
                <a:lnTo>
                  <a:pt x="82836" y="2542"/>
                </a:lnTo>
                <a:lnTo>
                  <a:pt x="81794" y="2542"/>
                </a:lnTo>
                <a:lnTo>
                  <a:pt x="83182" y="2178"/>
                </a:lnTo>
                <a:lnTo>
                  <a:pt x="84050" y="2361"/>
                </a:lnTo>
                <a:lnTo>
                  <a:pt x="84225" y="2361"/>
                </a:lnTo>
                <a:lnTo>
                  <a:pt x="84225" y="2542"/>
                </a:lnTo>
                <a:lnTo>
                  <a:pt x="83530" y="2542"/>
                </a:lnTo>
                <a:lnTo>
                  <a:pt x="84746" y="2722"/>
                </a:lnTo>
                <a:lnTo>
                  <a:pt x="86134" y="2542"/>
                </a:lnTo>
                <a:lnTo>
                  <a:pt x="86134" y="2361"/>
                </a:lnTo>
                <a:lnTo>
                  <a:pt x="86482" y="2542"/>
                </a:lnTo>
                <a:lnTo>
                  <a:pt x="87524" y="2542"/>
                </a:lnTo>
                <a:lnTo>
                  <a:pt x="87176" y="2905"/>
                </a:lnTo>
                <a:lnTo>
                  <a:pt x="86482" y="2905"/>
                </a:lnTo>
                <a:lnTo>
                  <a:pt x="86134" y="2722"/>
                </a:lnTo>
                <a:lnTo>
                  <a:pt x="80752" y="3267"/>
                </a:lnTo>
                <a:lnTo>
                  <a:pt x="83877" y="3267"/>
                </a:lnTo>
                <a:lnTo>
                  <a:pt x="87003" y="3086"/>
                </a:lnTo>
                <a:lnTo>
                  <a:pt x="93081" y="2542"/>
                </a:lnTo>
                <a:lnTo>
                  <a:pt x="96032" y="2361"/>
                </a:lnTo>
                <a:lnTo>
                  <a:pt x="102111" y="2361"/>
                </a:lnTo>
                <a:lnTo>
                  <a:pt x="105063" y="2722"/>
                </a:lnTo>
                <a:lnTo>
                  <a:pt x="104194" y="2542"/>
                </a:lnTo>
                <a:lnTo>
                  <a:pt x="104021" y="2361"/>
                </a:lnTo>
                <a:lnTo>
                  <a:pt x="105411" y="2178"/>
                </a:lnTo>
                <a:lnTo>
                  <a:pt x="107495" y="2361"/>
                </a:lnTo>
                <a:lnTo>
                  <a:pt x="108189" y="2361"/>
                </a:lnTo>
                <a:lnTo>
                  <a:pt x="108537" y="2542"/>
                </a:lnTo>
                <a:lnTo>
                  <a:pt x="110273" y="2542"/>
                </a:lnTo>
                <a:lnTo>
                  <a:pt x="112356" y="2905"/>
                </a:lnTo>
                <a:lnTo>
                  <a:pt x="113398" y="3267"/>
                </a:lnTo>
                <a:lnTo>
                  <a:pt x="114267" y="3631"/>
                </a:lnTo>
                <a:lnTo>
                  <a:pt x="114961" y="3994"/>
                </a:lnTo>
                <a:lnTo>
                  <a:pt x="115136" y="4539"/>
                </a:lnTo>
                <a:lnTo>
                  <a:pt x="115309" y="8713"/>
                </a:lnTo>
                <a:lnTo>
                  <a:pt x="115309" y="15612"/>
                </a:lnTo>
                <a:lnTo>
                  <a:pt x="115136" y="33766"/>
                </a:lnTo>
                <a:lnTo>
                  <a:pt x="115136" y="43388"/>
                </a:lnTo>
                <a:lnTo>
                  <a:pt x="115309" y="52102"/>
                </a:lnTo>
                <a:lnTo>
                  <a:pt x="115657" y="59364"/>
                </a:lnTo>
                <a:lnTo>
                  <a:pt x="115830" y="61905"/>
                </a:lnTo>
                <a:lnTo>
                  <a:pt x="116178" y="63902"/>
                </a:lnTo>
                <a:lnTo>
                  <a:pt x="116178" y="66444"/>
                </a:lnTo>
                <a:lnTo>
                  <a:pt x="116351" y="69167"/>
                </a:lnTo>
                <a:lnTo>
                  <a:pt x="116351" y="70982"/>
                </a:lnTo>
                <a:lnTo>
                  <a:pt x="116178" y="73888"/>
                </a:lnTo>
                <a:lnTo>
                  <a:pt x="115657" y="81512"/>
                </a:lnTo>
                <a:lnTo>
                  <a:pt x="115136" y="89500"/>
                </a:lnTo>
                <a:lnTo>
                  <a:pt x="114961" y="92768"/>
                </a:lnTo>
                <a:lnTo>
                  <a:pt x="115136" y="95308"/>
                </a:lnTo>
                <a:lnTo>
                  <a:pt x="115136" y="98395"/>
                </a:lnTo>
                <a:lnTo>
                  <a:pt x="115136" y="101481"/>
                </a:lnTo>
                <a:lnTo>
                  <a:pt x="114788" y="103115"/>
                </a:lnTo>
                <a:lnTo>
                  <a:pt x="114615" y="104568"/>
                </a:lnTo>
                <a:lnTo>
                  <a:pt x="114094" y="106019"/>
                </a:lnTo>
                <a:lnTo>
                  <a:pt x="113398" y="107291"/>
                </a:lnTo>
                <a:lnTo>
                  <a:pt x="113746" y="107291"/>
                </a:lnTo>
                <a:lnTo>
                  <a:pt x="113919" y="106927"/>
                </a:lnTo>
                <a:lnTo>
                  <a:pt x="114440" y="106564"/>
                </a:lnTo>
                <a:lnTo>
                  <a:pt x="114615" y="106927"/>
                </a:lnTo>
                <a:lnTo>
                  <a:pt x="114440" y="107291"/>
                </a:lnTo>
                <a:lnTo>
                  <a:pt x="114094" y="108197"/>
                </a:lnTo>
                <a:lnTo>
                  <a:pt x="113746" y="107836"/>
                </a:lnTo>
                <a:lnTo>
                  <a:pt x="113225" y="107291"/>
                </a:lnTo>
                <a:lnTo>
                  <a:pt x="113398" y="107653"/>
                </a:lnTo>
                <a:lnTo>
                  <a:pt x="113225" y="107653"/>
                </a:lnTo>
                <a:lnTo>
                  <a:pt x="113398" y="107836"/>
                </a:lnTo>
                <a:lnTo>
                  <a:pt x="110621" y="108380"/>
                </a:lnTo>
                <a:lnTo>
                  <a:pt x="108189" y="108561"/>
                </a:lnTo>
                <a:lnTo>
                  <a:pt x="105932" y="108742"/>
                </a:lnTo>
                <a:lnTo>
                  <a:pt x="103848" y="108742"/>
                </a:lnTo>
                <a:lnTo>
                  <a:pt x="104369" y="108380"/>
                </a:lnTo>
                <a:lnTo>
                  <a:pt x="104369" y="108380"/>
                </a:lnTo>
                <a:lnTo>
                  <a:pt x="103152" y="108742"/>
                </a:lnTo>
                <a:lnTo>
                  <a:pt x="100896" y="109469"/>
                </a:lnTo>
                <a:lnTo>
                  <a:pt x="98812" y="109831"/>
                </a:lnTo>
                <a:lnTo>
                  <a:pt x="99160" y="109287"/>
                </a:lnTo>
                <a:lnTo>
                  <a:pt x="99854" y="109106"/>
                </a:lnTo>
                <a:lnTo>
                  <a:pt x="97597" y="109469"/>
                </a:lnTo>
                <a:lnTo>
                  <a:pt x="95165" y="109650"/>
                </a:lnTo>
                <a:lnTo>
                  <a:pt x="93775" y="109831"/>
                </a:lnTo>
                <a:lnTo>
                  <a:pt x="94123" y="110014"/>
                </a:lnTo>
                <a:lnTo>
                  <a:pt x="90129" y="110559"/>
                </a:lnTo>
                <a:lnTo>
                  <a:pt x="90129" y="110376"/>
                </a:lnTo>
                <a:lnTo>
                  <a:pt x="88393" y="110559"/>
                </a:lnTo>
                <a:lnTo>
                  <a:pt x="87697" y="110559"/>
                </a:lnTo>
                <a:lnTo>
                  <a:pt x="85788" y="110739"/>
                </a:lnTo>
                <a:lnTo>
                  <a:pt x="82315" y="110739"/>
                </a:lnTo>
                <a:lnTo>
                  <a:pt x="81619" y="110559"/>
                </a:lnTo>
                <a:lnTo>
                  <a:pt x="82836" y="110195"/>
                </a:lnTo>
                <a:lnTo>
                  <a:pt x="73632" y="111284"/>
                </a:lnTo>
                <a:lnTo>
                  <a:pt x="69985" y="112010"/>
                </a:lnTo>
                <a:lnTo>
                  <a:pt x="69116" y="111648"/>
                </a:lnTo>
                <a:lnTo>
                  <a:pt x="68247" y="111648"/>
                </a:lnTo>
                <a:lnTo>
                  <a:pt x="67553" y="111829"/>
                </a:lnTo>
                <a:lnTo>
                  <a:pt x="67032" y="112192"/>
                </a:lnTo>
                <a:lnTo>
                  <a:pt x="66338" y="112192"/>
                </a:lnTo>
                <a:lnTo>
                  <a:pt x="66338" y="112373"/>
                </a:lnTo>
                <a:lnTo>
                  <a:pt x="66859" y="112373"/>
                </a:lnTo>
                <a:lnTo>
                  <a:pt x="66511" y="112918"/>
                </a:lnTo>
                <a:lnTo>
                  <a:pt x="68247" y="112918"/>
                </a:lnTo>
                <a:lnTo>
                  <a:pt x="69637" y="112737"/>
                </a:lnTo>
                <a:lnTo>
                  <a:pt x="71027" y="112554"/>
                </a:lnTo>
                <a:lnTo>
                  <a:pt x="72590" y="112554"/>
                </a:lnTo>
                <a:lnTo>
                  <a:pt x="71027" y="113282"/>
                </a:lnTo>
                <a:lnTo>
                  <a:pt x="68768" y="114007"/>
                </a:lnTo>
                <a:lnTo>
                  <a:pt x="67726" y="114190"/>
                </a:lnTo>
                <a:lnTo>
                  <a:pt x="66684" y="114190"/>
                </a:lnTo>
                <a:lnTo>
                  <a:pt x="65817" y="114007"/>
                </a:lnTo>
                <a:lnTo>
                  <a:pt x="65469" y="113645"/>
                </a:lnTo>
                <a:lnTo>
                  <a:pt x="65296" y="113282"/>
                </a:lnTo>
                <a:lnTo>
                  <a:pt x="67205" y="113099"/>
                </a:lnTo>
                <a:lnTo>
                  <a:pt x="65122" y="112918"/>
                </a:lnTo>
                <a:lnTo>
                  <a:pt x="62865" y="113099"/>
                </a:lnTo>
                <a:lnTo>
                  <a:pt x="62692" y="113099"/>
                </a:lnTo>
                <a:lnTo>
                  <a:pt x="61129" y="113462"/>
                </a:lnTo>
                <a:lnTo>
                  <a:pt x="59391" y="113645"/>
                </a:lnTo>
                <a:lnTo>
                  <a:pt x="59391" y="113645"/>
                </a:lnTo>
                <a:lnTo>
                  <a:pt x="60954" y="113282"/>
                </a:lnTo>
                <a:lnTo>
                  <a:pt x="58697" y="112554"/>
                </a:lnTo>
                <a:lnTo>
                  <a:pt x="57307" y="112373"/>
                </a:lnTo>
                <a:lnTo>
                  <a:pt x="57134" y="112192"/>
                </a:lnTo>
                <a:lnTo>
                  <a:pt x="57307" y="112192"/>
                </a:lnTo>
                <a:lnTo>
                  <a:pt x="58001" y="112010"/>
                </a:lnTo>
                <a:lnTo>
                  <a:pt x="56438" y="112010"/>
                </a:lnTo>
                <a:lnTo>
                  <a:pt x="55744" y="112192"/>
                </a:lnTo>
                <a:lnTo>
                  <a:pt x="55051" y="112554"/>
                </a:lnTo>
                <a:lnTo>
                  <a:pt x="53661" y="112918"/>
                </a:lnTo>
                <a:lnTo>
                  <a:pt x="54009" y="112737"/>
                </a:lnTo>
                <a:lnTo>
                  <a:pt x="54182" y="112373"/>
                </a:lnTo>
                <a:lnTo>
                  <a:pt x="54182" y="112373"/>
                </a:lnTo>
                <a:lnTo>
                  <a:pt x="52619" y="112554"/>
                </a:lnTo>
                <a:lnTo>
                  <a:pt x="52446" y="112737"/>
                </a:lnTo>
                <a:lnTo>
                  <a:pt x="52271" y="112918"/>
                </a:lnTo>
                <a:lnTo>
                  <a:pt x="51056" y="113282"/>
                </a:lnTo>
                <a:lnTo>
                  <a:pt x="47234" y="113826"/>
                </a:lnTo>
                <a:lnTo>
                  <a:pt x="40810" y="114734"/>
                </a:lnTo>
                <a:lnTo>
                  <a:pt x="41158" y="114552"/>
                </a:lnTo>
                <a:lnTo>
                  <a:pt x="41158" y="114371"/>
                </a:lnTo>
                <a:lnTo>
                  <a:pt x="40983" y="114371"/>
                </a:lnTo>
                <a:lnTo>
                  <a:pt x="41331" y="114007"/>
                </a:lnTo>
                <a:lnTo>
                  <a:pt x="41331" y="113645"/>
                </a:lnTo>
                <a:lnTo>
                  <a:pt x="38899" y="114190"/>
                </a:lnTo>
                <a:lnTo>
                  <a:pt x="35428" y="114915"/>
                </a:lnTo>
                <a:lnTo>
                  <a:pt x="33517" y="115096"/>
                </a:lnTo>
                <a:lnTo>
                  <a:pt x="31779" y="115279"/>
                </a:lnTo>
                <a:lnTo>
                  <a:pt x="30216" y="115279"/>
                </a:lnTo>
                <a:lnTo>
                  <a:pt x="29174" y="115096"/>
                </a:lnTo>
                <a:lnTo>
                  <a:pt x="26224" y="115096"/>
                </a:lnTo>
                <a:lnTo>
                  <a:pt x="22054" y="115460"/>
                </a:lnTo>
                <a:lnTo>
                  <a:pt x="22054" y="115460"/>
                </a:lnTo>
                <a:lnTo>
                  <a:pt x="22750" y="115279"/>
                </a:lnTo>
                <a:lnTo>
                  <a:pt x="23444" y="114915"/>
                </a:lnTo>
                <a:lnTo>
                  <a:pt x="21012" y="115279"/>
                </a:lnTo>
                <a:lnTo>
                  <a:pt x="18408" y="115641"/>
                </a:lnTo>
                <a:lnTo>
                  <a:pt x="13025" y="115824"/>
                </a:lnTo>
                <a:lnTo>
                  <a:pt x="7641" y="116185"/>
                </a:lnTo>
                <a:lnTo>
                  <a:pt x="5211" y="116368"/>
                </a:lnTo>
                <a:lnTo>
                  <a:pt x="2952" y="116730"/>
                </a:lnTo>
                <a:lnTo>
                  <a:pt x="2258" y="114007"/>
                </a:lnTo>
                <a:lnTo>
                  <a:pt x="1910" y="111103"/>
                </a:lnTo>
                <a:lnTo>
                  <a:pt x="1564" y="108016"/>
                </a:lnTo>
                <a:lnTo>
                  <a:pt x="1389" y="104749"/>
                </a:lnTo>
                <a:lnTo>
                  <a:pt x="1389" y="101481"/>
                </a:lnTo>
                <a:lnTo>
                  <a:pt x="1389" y="98031"/>
                </a:lnTo>
                <a:lnTo>
                  <a:pt x="1910" y="90951"/>
                </a:lnTo>
                <a:lnTo>
                  <a:pt x="2431" y="84052"/>
                </a:lnTo>
                <a:lnTo>
                  <a:pt x="3127" y="76972"/>
                </a:lnTo>
                <a:lnTo>
                  <a:pt x="4515" y="64083"/>
                </a:lnTo>
                <a:lnTo>
                  <a:pt x="4690" y="65355"/>
                </a:lnTo>
                <a:lnTo>
                  <a:pt x="4863" y="66625"/>
                </a:lnTo>
                <a:lnTo>
                  <a:pt x="4863" y="63538"/>
                </a:lnTo>
                <a:lnTo>
                  <a:pt x="4695" y="62132"/>
                </a:lnTo>
                <a:lnTo>
                  <a:pt x="4863" y="57731"/>
                </a:lnTo>
                <a:lnTo>
                  <a:pt x="4515" y="58456"/>
                </a:lnTo>
                <a:lnTo>
                  <a:pt x="4515" y="56278"/>
                </a:lnTo>
                <a:lnTo>
                  <a:pt x="4515" y="53555"/>
                </a:lnTo>
                <a:lnTo>
                  <a:pt x="4863" y="54461"/>
                </a:lnTo>
                <a:lnTo>
                  <a:pt x="5036" y="53917"/>
                </a:lnTo>
                <a:lnTo>
                  <a:pt x="5211" y="53917"/>
                </a:lnTo>
                <a:lnTo>
                  <a:pt x="5384" y="54280"/>
                </a:lnTo>
                <a:lnTo>
                  <a:pt x="5557" y="50832"/>
                </a:lnTo>
                <a:lnTo>
                  <a:pt x="5557" y="47745"/>
                </a:lnTo>
                <a:lnTo>
                  <a:pt x="5557" y="44478"/>
                </a:lnTo>
                <a:lnTo>
                  <a:pt x="5557" y="42663"/>
                </a:lnTo>
                <a:lnTo>
                  <a:pt x="5905" y="41027"/>
                </a:lnTo>
                <a:lnTo>
                  <a:pt x="6078" y="37579"/>
                </a:lnTo>
                <a:lnTo>
                  <a:pt x="6078" y="33947"/>
                </a:lnTo>
                <a:lnTo>
                  <a:pt x="6078" y="32496"/>
                </a:lnTo>
                <a:lnTo>
                  <a:pt x="5905" y="31407"/>
                </a:lnTo>
                <a:lnTo>
                  <a:pt x="6253" y="31588"/>
                </a:lnTo>
                <a:lnTo>
                  <a:pt x="6599" y="23055"/>
                </a:lnTo>
                <a:lnTo>
                  <a:pt x="6774" y="21966"/>
                </a:lnTo>
                <a:lnTo>
                  <a:pt x="6774" y="22511"/>
                </a:lnTo>
                <a:lnTo>
                  <a:pt x="6947" y="21422"/>
                </a:lnTo>
                <a:lnTo>
                  <a:pt x="7120" y="20513"/>
                </a:lnTo>
                <a:lnTo>
                  <a:pt x="6947" y="19424"/>
                </a:lnTo>
                <a:lnTo>
                  <a:pt x="6774" y="18518"/>
                </a:lnTo>
                <a:lnTo>
                  <a:pt x="6947" y="18154"/>
                </a:lnTo>
                <a:lnTo>
                  <a:pt x="7120" y="17790"/>
                </a:lnTo>
                <a:lnTo>
                  <a:pt x="7468" y="16339"/>
                </a:lnTo>
                <a:lnTo>
                  <a:pt x="7989" y="12163"/>
                </a:lnTo>
                <a:lnTo>
                  <a:pt x="8510" y="4356"/>
                </a:lnTo>
                <a:lnTo>
                  <a:pt x="6426" y="13797"/>
                </a:lnTo>
                <a:lnTo>
                  <a:pt x="5384" y="19062"/>
                </a:lnTo>
                <a:lnTo>
                  <a:pt x="4342" y="24508"/>
                </a:lnTo>
                <a:lnTo>
                  <a:pt x="3648" y="29591"/>
                </a:lnTo>
                <a:lnTo>
                  <a:pt x="3127" y="34311"/>
                </a:lnTo>
                <a:lnTo>
                  <a:pt x="2779" y="38304"/>
                </a:lnTo>
                <a:lnTo>
                  <a:pt x="2952" y="39938"/>
                </a:lnTo>
                <a:lnTo>
                  <a:pt x="3127" y="41391"/>
                </a:lnTo>
                <a:lnTo>
                  <a:pt x="2431" y="43207"/>
                </a:lnTo>
                <a:lnTo>
                  <a:pt x="2085" y="45386"/>
                </a:lnTo>
                <a:lnTo>
                  <a:pt x="1910" y="47926"/>
                </a:lnTo>
                <a:lnTo>
                  <a:pt x="1910" y="50468"/>
                </a:lnTo>
                <a:lnTo>
                  <a:pt x="1910" y="55733"/>
                </a:lnTo>
                <a:lnTo>
                  <a:pt x="1910" y="60454"/>
                </a:lnTo>
                <a:lnTo>
                  <a:pt x="1216" y="77336"/>
                </a:lnTo>
                <a:lnTo>
                  <a:pt x="868" y="86594"/>
                </a:lnTo>
                <a:lnTo>
                  <a:pt x="695" y="95491"/>
                </a:lnTo>
                <a:lnTo>
                  <a:pt x="868" y="99303"/>
                </a:lnTo>
                <a:lnTo>
                  <a:pt x="695" y="103841"/>
                </a:lnTo>
                <a:lnTo>
                  <a:pt x="347" y="102570"/>
                </a:lnTo>
                <a:lnTo>
                  <a:pt x="174" y="101300"/>
                </a:lnTo>
                <a:lnTo>
                  <a:pt x="347" y="103660"/>
                </a:lnTo>
                <a:lnTo>
                  <a:pt x="347" y="106019"/>
                </a:lnTo>
                <a:lnTo>
                  <a:pt x="695" y="106202"/>
                </a:lnTo>
                <a:lnTo>
                  <a:pt x="522" y="108742"/>
                </a:lnTo>
                <a:lnTo>
                  <a:pt x="174" y="105657"/>
                </a:lnTo>
                <a:lnTo>
                  <a:pt x="1" y="112554"/>
                </a:lnTo>
                <a:lnTo>
                  <a:pt x="1" y="119998"/>
                </a:lnTo>
                <a:lnTo>
                  <a:pt x="11114" y="119091"/>
                </a:lnTo>
                <a:lnTo>
                  <a:pt x="16499" y="118727"/>
                </a:lnTo>
                <a:lnTo>
                  <a:pt x="21533" y="118547"/>
                </a:lnTo>
                <a:lnTo>
                  <a:pt x="21533" y="118183"/>
                </a:lnTo>
                <a:lnTo>
                  <a:pt x="21881" y="117819"/>
                </a:lnTo>
                <a:lnTo>
                  <a:pt x="22575" y="117819"/>
                </a:lnTo>
                <a:lnTo>
                  <a:pt x="23098" y="118002"/>
                </a:lnTo>
                <a:lnTo>
                  <a:pt x="23444" y="118183"/>
                </a:lnTo>
                <a:lnTo>
                  <a:pt x="23271" y="118002"/>
                </a:lnTo>
                <a:lnTo>
                  <a:pt x="24486" y="118364"/>
                </a:lnTo>
                <a:lnTo>
                  <a:pt x="24486" y="118364"/>
                </a:lnTo>
                <a:lnTo>
                  <a:pt x="23444" y="118183"/>
                </a:lnTo>
                <a:lnTo>
                  <a:pt x="23965" y="118364"/>
                </a:lnTo>
                <a:lnTo>
                  <a:pt x="23444" y="118547"/>
                </a:lnTo>
                <a:lnTo>
                  <a:pt x="23619" y="118727"/>
                </a:lnTo>
                <a:lnTo>
                  <a:pt x="26224" y="118364"/>
                </a:lnTo>
                <a:lnTo>
                  <a:pt x="24834" y="118364"/>
                </a:lnTo>
                <a:lnTo>
                  <a:pt x="27091" y="117819"/>
                </a:lnTo>
                <a:lnTo>
                  <a:pt x="29522" y="117638"/>
                </a:lnTo>
                <a:lnTo>
                  <a:pt x="34905" y="117638"/>
                </a:lnTo>
                <a:lnTo>
                  <a:pt x="35253" y="117819"/>
                </a:lnTo>
                <a:lnTo>
                  <a:pt x="36122" y="118002"/>
                </a:lnTo>
                <a:lnTo>
                  <a:pt x="39074" y="118002"/>
                </a:lnTo>
                <a:lnTo>
                  <a:pt x="42894" y="117819"/>
                </a:lnTo>
                <a:lnTo>
                  <a:pt x="44630" y="117638"/>
                </a:lnTo>
                <a:lnTo>
                  <a:pt x="46193" y="117275"/>
                </a:lnTo>
                <a:lnTo>
                  <a:pt x="53140" y="117094"/>
                </a:lnTo>
                <a:lnTo>
                  <a:pt x="60087" y="116730"/>
                </a:lnTo>
                <a:lnTo>
                  <a:pt x="67032" y="116185"/>
                </a:lnTo>
                <a:lnTo>
                  <a:pt x="74153" y="115641"/>
                </a:lnTo>
                <a:lnTo>
                  <a:pt x="88045" y="114190"/>
                </a:lnTo>
                <a:lnTo>
                  <a:pt x="101938" y="112918"/>
                </a:lnTo>
                <a:lnTo>
                  <a:pt x="112356" y="112918"/>
                </a:lnTo>
                <a:lnTo>
                  <a:pt x="114615" y="112737"/>
                </a:lnTo>
                <a:lnTo>
                  <a:pt x="116351" y="112373"/>
                </a:lnTo>
                <a:lnTo>
                  <a:pt x="116872" y="112010"/>
                </a:lnTo>
                <a:lnTo>
                  <a:pt x="117393" y="111648"/>
                </a:lnTo>
                <a:lnTo>
                  <a:pt x="117741" y="111103"/>
                </a:lnTo>
                <a:lnTo>
                  <a:pt x="118087" y="110376"/>
                </a:lnTo>
                <a:lnTo>
                  <a:pt x="118435" y="108197"/>
                </a:lnTo>
                <a:lnTo>
                  <a:pt x="118783" y="105293"/>
                </a:lnTo>
                <a:lnTo>
                  <a:pt x="118783" y="102026"/>
                </a:lnTo>
                <a:lnTo>
                  <a:pt x="118956" y="95852"/>
                </a:lnTo>
                <a:lnTo>
                  <a:pt x="118956" y="91496"/>
                </a:lnTo>
                <a:lnTo>
                  <a:pt x="119477" y="78606"/>
                </a:lnTo>
                <a:lnTo>
                  <a:pt x="119650" y="69893"/>
                </a:lnTo>
                <a:lnTo>
                  <a:pt x="119825" y="64083"/>
                </a:lnTo>
                <a:lnTo>
                  <a:pt x="119998" y="64266"/>
                </a:lnTo>
                <a:lnTo>
                  <a:pt x="119998" y="60815"/>
                </a:lnTo>
                <a:lnTo>
                  <a:pt x="119998" y="57367"/>
                </a:lnTo>
                <a:lnTo>
                  <a:pt x="119825" y="59001"/>
                </a:lnTo>
                <a:lnTo>
                  <a:pt x="119477" y="54461"/>
                </a:lnTo>
                <a:lnTo>
                  <a:pt x="119304" y="49743"/>
                </a:lnTo>
                <a:lnTo>
                  <a:pt x="119129" y="44841"/>
                </a:lnTo>
                <a:lnTo>
                  <a:pt x="118956" y="40121"/>
                </a:lnTo>
                <a:lnTo>
                  <a:pt x="119304" y="42480"/>
                </a:lnTo>
                <a:lnTo>
                  <a:pt x="119304" y="39938"/>
                </a:lnTo>
                <a:lnTo>
                  <a:pt x="119304" y="36489"/>
                </a:lnTo>
                <a:lnTo>
                  <a:pt x="119304" y="36309"/>
                </a:lnTo>
                <a:lnTo>
                  <a:pt x="119129" y="33403"/>
                </a:lnTo>
                <a:lnTo>
                  <a:pt x="119304" y="34856"/>
                </a:lnTo>
                <a:lnTo>
                  <a:pt x="119650" y="32677"/>
                </a:lnTo>
                <a:lnTo>
                  <a:pt x="119477" y="30318"/>
                </a:lnTo>
                <a:lnTo>
                  <a:pt x="119304" y="27957"/>
                </a:lnTo>
                <a:lnTo>
                  <a:pt x="119129" y="25778"/>
                </a:lnTo>
                <a:lnTo>
                  <a:pt x="118956" y="26323"/>
                </a:lnTo>
                <a:lnTo>
                  <a:pt x="118825" y="26323"/>
                </a:lnTo>
                <a:lnTo>
                  <a:pt x="118956" y="26868"/>
                </a:lnTo>
                <a:lnTo>
                  <a:pt x="119129" y="28865"/>
                </a:lnTo>
                <a:lnTo>
                  <a:pt x="118783" y="28140"/>
                </a:lnTo>
                <a:lnTo>
                  <a:pt x="118783" y="29046"/>
                </a:lnTo>
                <a:lnTo>
                  <a:pt x="118435" y="24508"/>
                </a:lnTo>
                <a:lnTo>
                  <a:pt x="118087" y="22511"/>
                </a:lnTo>
                <a:lnTo>
                  <a:pt x="117914" y="22330"/>
                </a:lnTo>
                <a:lnTo>
                  <a:pt x="117914" y="21603"/>
                </a:lnTo>
                <a:lnTo>
                  <a:pt x="118262" y="20332"/>
                </a:lnTo>
                <a:lnTo>
                  <a:pt x="118262" y="18880"/>
                </a:lnTo>
                <a:lnTo>
                  <a:pt x="118262" y="18396"/>
                </a:lnTo>
                <a:lnTo>
                  <a:pt x="118608" y="19607"/>
                </a:lnTo>
                <a:lnTo>
                  <a:pt x="118956" y="22330"/>
                </a:lnTo>
                <a:lnTo>
                  <a:pt x="119304" y="25053"/>
                </a:lnTo>
                <a:lnTo>
                  <a:pt x="119477" y="27231"/>
                </a:lnTo>
                <a:lnTo>
                  <a:pt x="119477" y="24689"/>
                </a:lnTo>
                <a:lnTo>
                  <a:pt x="119304" y="22511"/>
                </a:lnTo>
                <a:lnTo>
                  <a:pt x="118783" y="17973"/>
                </a:lnTo>
                <a:lnTo>
                  <a:pt x="118608" y="18335"/>
                </a:lnTo>
                <a:lnTo>
                  <a:pt x="118608" y="17973"/>
                </a:lnTo>
                <a:lnTo>
                  <a:pt x="118262" y="16520"/>
                </a:lnTo>
                <a:lnTo>
                  <a:pt x="118087" y="13978"/>
                </a:lnTo>
                <a:lnTo>
                  <a:pt x="117914" y="18154"/>
                </a:lnTo>
                <a:lnTo>
                  <a:pt x="117393" y="17065"/>
                </a:lnTo>
                <a:lnTo>
                  <a:pt x="117220" y="15250"/>
                </a:lnTo>
                <a:lnTo>
                  <a:pt x="117045" y="13070"/>
                </a:lnTo>
                <a:lnTo>
                  <a:pt x="116872" y="10711"/>
                </a:lnTo>
                <a:lnTo>
                  <a:pt x="116872" y="2361"/>
                </a:lnTo>
                <a:lnTo>
                  <a:pt x="116872" y="1272"/>
                </a:lnTo>
                <a:lnTo>
                  <a:pt x="116699" y="1089"/>
                </a:lnTo>
                <a:lnTo>
                  <a:pt x="116351" y="727"/>
                </a:lnTo>
                <a:lnTo>
                  <a:pt x="115309" y="363"/>
                </a:lnTo>
                <a:lnTo>
                  <a:pt x="113746" y="182"/>
                </a:lnTo>
                <a:lnTo>
                  <a:pt x="1120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4045614" y="652422"/>
            <a:ext cx="1052700" cy="922500"/>
          </a:xfrm>
          <a:custGeom>
            <a:pathLst>
              <a:path extrusionOk="0" h="120000" w="120000">
                <a:moveTo>
                  <a:pt x="31881" y="11052"/>
                </a:moveTo>
                <a:lnTo>
                  <a:pt x="31044" y="11624"/>
                </a:lnTo>
                <a:lnTo>
                  <a:pt x="30378" y="12195"/>
                </a:lnTo>
                <a:lnTo>
                  <a:pt x="29206" y="13526"/>
                </a:lnTo>
                <a:lnTo>
                  <a:pt x="28705" y="14285"/>
                </a:lnTo>
                <a:lnTo>
                  <a:pt x="28204" y="15240"/>
                </a:lnTo>
                <a:lnTo>
                  <a:pt x="26537" y="15240"/>
                </a:lnTo>
                <a:lnTo>
                  <a:pt x="26702" y="14857"/>
                </a:lnTo>
                <a:lnTo>
                  <a:pt x="27539" y="13142"/>
                </a:lnTo>
                <a:lnTo>
                  <a:pt x="28040" y="11240"/>
                </a:lnTo>
                <a:lnTo>
                  <a:pt x="28040" y="11052"/>
                </a:lnTo>
                <a:close/>
                <a:moveTo>
                  <a:pt x="33877" y="11052"/>
                </a:moveTo>
                <a:lnTo>
                  <a:pt x="33383" y="11812"/>
                </a:lnTo>
                <a:lnTo>
                  <a:pt x="33047" y="12767"/>
                </a:lnTo>
                <a:lnTo>
                  <a:pt x="32882" y="13714"/>
                </a:lnTo>
                <a:lnTo>
                  <a:pt x="32711" y="14857"/>
                </a:lnTo>
                <a:lnTo>
                  <a:pt x="32711" y="15240"/>
                </a:lnTo>
                <a:lnTo>
                  <a:pt x="30042" y="15240"/>
                </a:lnTo>
                <a:lnTo>
                  <a:pt x="30207" y="14857"/>
                </a:lnTo>
                <a:lnTo>
                  <a:pt x="31044" y="13142"/>
                </a:lnTo>
                <a:lnTo>
                  <a:pt x="32045" y="11240"/>
                </a:lnTo>
                <a:lnTo>
                  <a:pt x="32045" y="11052"/>
                </a:lnTo>
                <a:close/>
                <a:moveTo>
                  <a:pt x="39885" y="10857"/>
                </a:moveTo>
                <a:lnTo>
                  <a:pt x="38719" y="12195"/>
                </a:lnTo>
                <a:lnTo>
                  <a:pt x="37553" y="13338"/>
                </a:lnTo>
                <a:lnTo>
                  <a:pt x="37052" y="14285"/>
                </a:lnTo>
                <a:lnTo>
                  <a:pt x="36380" y="15240"/>
                </a:lnTo>
                <a:lnTo>
                  <a:pt x="34549" y="15240"/>
                </a:lnTo>
                <a:lnTo>
                  <a:pt x="34549" y="14857"/>
                </a:lnTo>
                <a:lnTo>
                  <a:pt x="34713" y="13909"/>
                </a:lnTo>
                <a:lnTo>
                  <a:pt x="34878" y="12767"/>
                </a:lnTo>
                <a:lnTo>
                  <a:pt x="35550" y="10857"/>
                </a:lnTo>
                <a:close/>
                <a:moveTo>
                  <a:pt x="23368" y="11052"/>
                </a:moveTo>
                <a:lnTo>
                  <a:pt x="22532" y="12000"/>
                </a:lnTo>
                <a:lnTo>
                  <a:pt x="21866" y="13142"/>
                </a:lnTo>
                <a:lnTo>
                  <a:pt x="21194" y="14285"/>
                </a:lnTo>
                <a:lnTo>
                  <a:pt x="20865" y="15428"/>
                </a:lnTo>
                <a:lnTo>
                  <a:pt x="19027" y="15428"/>
                </a:lnTo>
                <a:lnTo>
                  <a:pt x="19527" y="14097"/>
                </a:lnTo>
                <a:lnTo>
                  <a:pt x="20865" y="11052"/>
                </a:lnTo>
                <a:close/>
                <a:moveTo>
                  <a:pt x="27703" y="11052"/>
                </a:moveTo>
                <a:lnTo>
                  <a:pt x="27203" y="11812"/>
                </a:lnTo>
                <a:lnTo>
                  <a:pt x="26702" y="12571"/>
                </a:lnTo>
                <a:lnTo>
                  <a:pt x="25701" y="14097"/>
                </a:lnTo>
                <a:lnTo>
                  <a:pt x="24871" y="15240"/>
                </a:lnTo>
                <a:lnTo>
                  <a:pt x="22868" y="15428"/>
                </a:lnTo>
                <a:lnTo>
                  <a:pt x="23698" y="13142"/>
                </a:lnTo>
                <a:lnTo>
                  <a:pt x="24699" y="11052"/>
                </a:lnTo>
                <a:close/>
                <a:moveTo>
                  <a:pt x="15357" y="11052"/>
                </a:moveTo>
                <a:lnTo>
                  <a:pt x="14184" y="12000"/>
                </a:lnTo>
                <a:lnTo>
                  <a:pt x="13354" y="13142"/>
                </a:lnTo>
                <a:lnTo>
                  <a:pt x="12353" y="14285"/>
                </a:lnTo>
                <a:lnTo>
                  <a:pt x="11516" y="15428"/>
                </a:lnTo>
                <a:lnTo>
                  <a:pt x="10350" y="15624"/>
                </a:lnTo>
                <a:lnTo>
                  <a:pt x="11351" y="13338"/>
                </a:lnTo>
                <a:lnTo>
                  <a:pt x="12682" y="11240"/>
                </a:lnTo>
                <a:lnTo>
                  <a:pt x="14856" y="11052"/>
                </a:lnTo>
                <a:close/>
                <a:moveTo>
                  <a:pt x="19863" y="11052"/>
                </a:moveTo>
                <a:lnTo>
                  <a:pt x="19027" y="12195"/>
                </a:lnTo>
                <a:lnTo>
                  <a:pt x="18361" y="13338"/>
                </a:lnTo>
                <a:lnTo>
                  <a:pt x="17689" y="14481"/>
                </a:lnTo>
                <a:lnTo>
                  <a:pt x="17188" y="15624"/>
                </a:lnTo>
                <a:lnTo>
                  <a:pt x="15186" y="15428"/>
                </a:lnTo>
                <a:lnTo>
                  <a:pt x="13683" y="15428"/>
                </a:lnTo>
                <a:lnTo>
                  <a:pt x="15357" y="13142"/>
                </a:lnTo>
                <a:lnTo>
                  <a:pt x="17024" y="11052"/>
                </a:lnTo>
                <a:close/>
                <a:moveTo>
                  <a:pt x="48397" y="10857"/>
                </a:moveTo>
                <a:lnTo>
                  <a:pt x="47567" y="12195"/>
                </a:lnTo>
                <a:lnTo>
                  <a:pt x="45729" y="14857"/>
                </a:lnTo>
                <a:lnTo>
                  <a:pt x="45228" y="15624"/>
                </a:lnTo>
                <a:lnTo>
                  <a:pt x="43061" y="15428"/>
                </a:lnTo>
                <a:lnTo>
                  <a:pt x="43226" y="14857"/>
                </a:lnTo>
                <a:lnTo>
                  <a:pt x="45228" y="11240"/>
                </a:lnTo>
                <a:lnTo>
                  <a:pt x="45064" y="11052"/>
                </a:lnTo>
                <a:lnTo>
                  <a:pt x="44892" y="11052"/>
                </a:lnTo>
                <a:lnTo>
                  <a:pt x="43562" y="12383"/>
                </a:lnTo>
                <a:lnTo>
                  <a:pt x="42224" y="13909"/>
                </a:lnTo>
                <a:lnTo>
                  <a:pt x="41723" y="14669"/>
                </a:lnTo>
                <a:lnTo>
                  <a:pt x="41223" y="15428"/>
                </a:lnTo>
                <a:lnTo>
                  <a:pt x="38383" y="15428"/>
                </a:lnTo>
                <a:lnTo>
                  <a:pt x="39055" y="14097"/>
                </a:lnTo>
                <a:lnTo>
                  <a:pt x="40057" y="12571"/>
                </a:lnTo>
                <a:lnTo>
                  <a:pt x="41058" y="10857"/>
                </a:lnTo>
                <a:close/>
                <a:moveTo>
                  <a:pt x="52575" y="10857"/>
                </a:moveTo>
                <a:lnTo>
                  <a:pt x="51573" y="11812"/>
                </a:lnTo>
                <a:lnTo>
                  <a:pt x="50572" y="12954"/>
                </a:lnTo>
                <a:lnTo>
                  <a:pt x="49735" y="14285"/>
                </a:lnTo>
                <a:lnTo>
                  <a:pt x="49070" y="15624"/>
                </a:lnTo>
                <a:lnTo>
                  <a:pt x="47396" y="15624"/>
                </a:lnTo>
                <a:lnTo>
                  <a:pt x="48397" y="13909"/>
                </a:lnTo>
                <a:lnTo>
                  <a:pt x="50400" y="10857"/>
                </a:lnTo>
                <a:close/>
                <a:moveTo>
                  <a:pt x="103812" y="11052"/>
                </a:moveTo>
                <a:lnTo>
                  <a:pt x="104813" y="11240"/>
                </a:lnTo>
                <a:lnTo>
                  <a:pt x="106480" y="11240"/>
                </a:lnTo>
                <a:lnTo>
                  <a:pt x="106144" y="11812"/>
                </a:lnTo>
                <a:lnTo>
                  <a:pt x="104477" y="13526"/>
                </a:lnTo>
                <a:lnTo>
                  <a:pt x="103812" y="14669"/>
                </a:lnTo>
                <a:lnTo>
                  <a:pt x="103140" y="15624"/>
                </a:lnTo>
                <a:lnTo>
                  <a:pt x="100808" y="15624"/>
                </a:lnTo>
                <a:lnTo>
                  <a:pt x="101473" y="14857"/>
                </a:lnTo>
                <a:lnTo>
                  <a:pt x="102811" y="12954"/>
                </a:lnTo>
                <a:lnTo>
                  <a:pt x="103812" y="11052"/>
                </a:lnTo>
                <a:close/>
                <a:moveTo>
                  <a:pt x="108819" y="11240"/>
                </a:moveTo>
                <a:lnTo>
                  <a:pt x="111487" y="11428"/>
                </a:lnTo>
                <a:lnTo>
                  <a:pt x="111652" y="11428"/>
                </a:lnTo>
                <a:lnTo>
                  <a:pt x="110822" y="12571"/>
                </a:lnTo>
                <a:lnTo>
                  <a:pt x="109985" y="14097"/>
                </a:lnTo>
                <a:lnTo>
                  <a:pt x="109148" y="15624"/>
                </a:lnTo>
                <a:lnTo>
                  <a:pt x="105815" y="15624"/>
                </a:lnTo>
                <a:lnTo>
                  <a:pt x="107317" y="13526"/>
                </a:lnTo>
                <a:lnTo>
                  <a:pt x="108819" y="11240"/>
                </a:lnTo>
                <a:close/>
                <a:moveTo>
                  <a:pt x="56080" y="10857"/>
                </a:moveTo>
                <a:lnTo>
                  <a:pt x="55078" y="12000"/>
                </a:lnTo>
                <a:lnTo>
                  <a:pt x="54077" y="13142"/>
                </a:lnTo>
                <a:lnTo>
                  <a:pt x="52575" y="15812"/>
                </a:lnTo>
                <a:lnTo>
                  <a:pt x="51402" y="15812"/>
                </a:lnTo>
                <a:lnTo>
                  <a:pt x="52403" y="13338"/>
                </a:lnTo>
                <a:lnTo>
                  <a:pt x="53404" y="10857"/>
                </a:lnTo>
                <a:close/>
                <a:moveTo>
                  <a:pt x="59585" y="10857"/>
                </a:moveTo>
                <a:lnTo>
                  <a:pt x="59248" y="11240"/>
                </a:lnTo>
                <a:lnTo>
                  <a:pt x="57746" y="13142"/>
                </a:lnTo>
                <a:lnTo>
                  <a:pt x="57081" y="14285"/>
                </a:lnTo>
                <a:lnTo>
                  <a:pt x="56409" y="15428"/>
                </a:lnTo>
                <a:lnTo>
                  <a:pt x="56409" y="15812"/>
                </a:lnTo>
                <a:lnTo>
                  <a:pt x="54907" y="15812"/>
                </a:lnTo>
                <a:lnTo>
                  <a:pt x="56244" y="13338"/>
                </a:lnTo>
                <a:lnTo>
                  <a:pt x="56745" y="12195"/>
                </a:lnTo>
                <a:lnTo>
                  <a:pt x="57246" y="10857"/>
                </a:lnTo>
                <a:close/>
                <a:moveTo>
                  <a:pt x="64756" y="10857"/>
                </a:moveTo>
                <a:lnTo>
                  <a:pt x="63590" y="12195"/>
                </a:lnTo>
                <a:lnTo>
                  <a:pt x="62589" y="13714"/>
                </a:lnTo>
                <a:lnTo>
                  <a:pt x="61917" y="14669"/>
                </a:lnTo>
                <a:lnTo>
                  <a:pt x="61251" y="15812"/>
                </a:lnTo>
                <a:lnTo>
                  <a:pt x="58082" y="15812"/>
                </a:lnTo>
                <a:lnTo>
                  <a:pt x="58748" y="15052"/>
                </a:lnTo>
                <a:lnTo>
                  <a:pt x="60586" y="12767"/>
                </a:lnTo>
                <a:lnTo>
                  <a:pt x="61416" y="11812"/>
                </a:lnTo>
                <a:lnTo>
                  <a:pt x="62253" y="10857"/>
                </a:lnTo>
                <a:close/>
                <a:moveTo>
                  <a:pt x="70100" y="10669"/>
                </a:moveTo>
                <a:lnTo>
                  <a:pt x="69098" y="11240"/>
                </a:lnTo>
                <a:lnTo>
                  <a:pt x="68261" y="12195"/>
                </a:lnTo>
                <a:lnTo>
                  <a:pt x="66924" y="14097"/>
                </a:lnTo>
                <a:lnTo>
                  <a:pt x="65758" y="15812"/>
                </a:lnTo>
                <a:lnTo>
                  <a:pt x="63590" y="15812"/>
                </a:lnTo>
                <a:lnTo>
                  <a:pt x="64256" y="14669"/>
                </a:lnTo>
                <a:lnTo>
                  <a:pt x="65257" y="12767"/>
                </a:lnTo>
                <a:lnTo>
                  <a:pt x="65758" y="11812"/>
                </a:lnTo>
                <a:lnTo>
                  <a:pt x="66094" y="10857"/>
                </a:lnTo>
                <a:lnTo>
                  <a:pt x="70100" y="10669"/>
                </a:lnTo>
                <a:close/>
                <a:moveTo>
                  <a:pt x="78440" y="10481"/>
                </a:moveTo>
                <a:lnTo>
                  <a:pt x="77439" y="12195"/>
                </a:lnTo>
                <a:lnTo>
                  <a:pt x="76273" y="13909"/>
                </a:lnTo>
                <a:lnTo>
                  <a:pt x="75772" y="14857"/>
                </a:lnTo>
                <a:lnTo>
                  <a:pt x="75436" y="15812"/>
                </a:lnTo>
                <a:lnTo>
                  <a:pt x="72768" y="15812"/>
                </a:lnTo>
                <a:lnTo>
                  <a:pt x="73769" y="14669"/>
                </a:lnTo>
                <a:lnTo>
                  <a:pt x="74606" y="13526"/>
                </a:lnTo>
                <a:lnTo>
                  <a:pt x="75107" y="12383"/>
                </a:lnTo>
                <a:lnTo>
                  <a:pt x="75607" y="11052"/>
                </a:lnTo>
                <a:lnTo>
                  <a:pt x="75436" y="10669"/>
                </a:lnTo>
                <a:lnTo>
                  <a:pt x="75107" y="10669"/>
                </a:lnTo>
                <a:lnTo>
                  <a:pt x="72603" y="13142"/>
                </a:lnTo>
                <a:lnTo>
                  <a:pt x="70264" y="15812"/>
                </a:lnTo>
                <a:lnTo>
                  <a:pt x="67424" y="15812"/>
                </a:lnTo>
                <a:lnTo>
                  <a:pt x="68261" y="14481"/>
                </a:lnTo>
                <a:lnTo>
                  <a:pt x="69098" y="13338"/>
                </a:lnTo>
                <a:lnTo>
                  <a:pt x="69928" y="12000"/>
                </a:lnTo>
                <a:lnTo>
                  <a:pt x="70765" y="10669"/>
                </a:lnTo>
                <a:lnTo>
                  <a:pt x="78440" y="10481"/>
                </a:lnTo>
                <a:close/>
                <a:moveTo>
                  <a:pt x="82281" y="10481"/>
                </a:moveTo>
                <a:lnTo>
                  <a:pt x="81444" y="11624"/>
                </a:lnTo>
                <a:lnTo>
                  <a:pt x="80779" y="12954"/>
                </a:lnTo>
                <a:lnTo>
                  <a:pt x="80278" y="14481"/>
                </a:lnTo>
                <a:lnTo>
                  <a:pt x="80114" y="15812"/>
                </a:lnTo>
                <a:lnTo>
                  <a:pt x="77439" y="15812"/>
                </a:lnTo>
                <a:lnTo>
                  <a:pt x="78111" y="14481"/>
                </a:lnTo>
                <a:lnTo>
                  <a:pt x="78776" y="13142"/>
                </a:lnTo>
                <a:lnTo>
                  <a:pt x="79277" y="11812"/>
                </a:lnTo>
                <a:lnTo>
                  <a:pt x="79778" y="10481"/>
                </a:lnTo>
                <a:close/>
                <a:moveTo>
                  <a:pt x="89120" y="10285"/>
                </a:moveTo>
                <a:lnTo>
                  <a:pt x="87954" y="11624"/>
                </a:lnTo>
                <a:lnTo>
                  <a:pt x="86788" y="12954"/>
                </a:lnTo>
                <a:lnTo>
                  <a:pt x="85786" y="14097"/>
                </a:lnTo>
                <a:lnTo>
                  <a:pt x="85286" y="14857"/>
                </a:lnTo>
                <a:lnTo>
                  <a:pt x="84949" y="15812"/>
                </a:lnTo>
                <a:lnTo>
                  <a:pt x="82117" y="15812"/>
                </a:lnTo>
                <a:lnTo>
                  <a:pt x="82617" y="14097"/>
                </a:lnTo>
                <a:lnTo>
                  <a:pt x="83447" y="12383"/>
                </a:lnTo>
                <a:lnTo>
                  <a:pt x="84449" y="10285"/>
                </a:lnTo>
                <a:close/>
                <a:moveTo>
                  <a:pt x="89957" y="10285"/>
                </a:moveTo>
                <a:lnTo>
                  <a:pt x="93297" y="10481"/>
                </a:lnTo>
                <a:lnTo>
                  <a:pt x="91959" y="12383"/>
                </a:lnTo>
                <a:lnTo>
                  <a:pt x="90958" y="13909"/>
                </a:lnTo>
                <a:lnTo>
                  <a:pt x="90457" y="14857"/>
                </a:lnTo>
                <a:lnTo>
                  <a:pt x="90121" y="15812"/>
                </a:lnTo>
                <a:lnTo>
                  <a:pt x="86952" y="15812"/>
                </a:lnTo>
                <a:lnTo>
                  <a:pt x="87625" y="14285"/>
                </a:lnTo>
                <a:lnTo>
                  <a:pt x="89957" y="10285"/>
                </a:lnTo>
                <a:close/>
                <a:moveTo>
                  <a:pt x="94628" y="10481"/>
                </a:moveTo>
                <a:lnTo>
                  <a:pt x="96967" y="10669"/>
                </a:lnTo>
                <a:lnTo>
                  <a:pt x="95300" y="12767"/>
                </a:lnTo>
                <a:lnTo>
                  <a:pt x="94298" y="14097"/>
                </a:lnTo>
                <a:lnTo>
                  <a:pt x="93962" y="14857"/>
                </a:lnTo>
                <a:lnTo>
                  <a:pt x="93798" y="15812"/>
                </a:lnTo>
                <a:lnTo>
                  <a:pt x="92124" y="15812"/>
                </a:lnTo>
                <a:lnTo>
                  <a:pt x="92961" y="13714"/>
                </a:lnTo>
                <a:lnTo>
                  <a:pt x="94628" y="10481"/>
                </a:lnTo>
                <a:close/>
                <a:moveTo>
                  <a:pt x="97803" y="10857"/>
                </a:moveTo>
                <a:lnTo>
                  <a:pt x="102975" y="11052"/>
                </a:lnTo>
                <a:lnTo>
                  <a:pt x="101473" y="12571"/>
                </a:lnTo>
                <a:lnTo>
                  <a:pt x="100136" y="14097"/>
                </a:lnTo>
                <a:lnTo>
                  <a:pt x="99470" y="14857"/>
                </a:lnTo>
                <a:lnTo>
                  <a:pt x="98805" y="15812"/>
                </a:lnTo>
                <a:lnTo>
                  <a:pt x="95464" y="15812"/>
                </a:lnTo>
                <a:lnTo>
                  <a:pt x="96130" y="14481"/>
                </a:lnTo>
                <a:lnTo>
                  <a:pt x="96631" y="13338"/>
                </a:lnTo>
                <a:lnTo>
                  <a:pt x="97803" y="10857"/>
                </a:lnTo>
                <a:close/>
                <a:moveTo>
                  <a:pt x="114156" y="11052"/>
                </a:moveTo>
                <a:lnTo>
                  <a:pt x="115157" y="11240"/>
                </a:lnTo>
                <a:lnTo>
                  <a:pt x="115493" y="11428"/>
                </a:lnTo>
                <a:lnTo>
                  <a:pt x="115994" y="11624"/>
                </a:lnTo>
                <a:lnTo>
                  <a:pt x="114156" y="13142"/>
                </a:lnTo>
                <a:lnTo>
                  <a:pt x="112653" y="14857"/>
                </a:lnTo>
                <a:lnTo>
                  <a:pt x="111652" y="16000"/>
                </a:lnTo>
                <a:lnTo>
                  <a:pt x="111323" y="15812"/>
                </a:lnTo>
                <a:lnTo>
                  <a:pt x="110822" y="15624"/>
                </a:lnTo>
                <a:lnTo>
                  <a:pt x="111823" y="13526"/>
                </a:lnTo>
                <a:lnTo>
                  <a:pt x="113154" y="11240"/>
                </a:lnTo>
                <a:lnTo>
                  <a:pt x="114156" y="11052"/>
                </a:lnTo>
                <a:close/>
                <a:moveTo>
                  <a:pt x="2668" y="10857"/>
                </a:moveTo>
                <a:lnTo>
                  <a:pt x="4506" y="11240"/>
                </a:lnTo>
                <a:lnTo>
                  <a:pt x="6673" y="11428"/>
                </a:lnTo>
                <a:lnTo>
                  <a:pt x="5507" y="12571"/>
                </a:lnTo>
                <a:lnTo>
                  <a:pt x="4506" y="13714"/>
                </a:lnTo>
                <a:lnTo>
                  <a:pt x="3669" y="15052"/>
                </a:lnTo>
                <a:lnTo>
                  <a:pt x="3340" y="15624"/>
                </a:lnTo>
                <a:lnTo>
                  <a:pt x="3004" y="16195"/>
                </a:lnTo>
                <a:lnTo>
                  <a:pt x="3004" y="13142"/>
                </a:lnTo>
                <a:lnTo>
                  <a:pt x="2668" y="10857"/>
                </a:lnTo>
                <a:close/>
                <a:moveTo>
                  <a:pt x="11351" y="11240"/>
                </a:moveTo>
                <a:lnTo>
                  <a:pt x="10350" y="12195"/>
                </a:lnTo>
                <a:lnTo>
                  <a:pt x="9348" y="13526"/>
                </a:lnTo>
                <a:lnTo>
                  <a:pt x="8512" y="14857"/>
                </a:lnTo>
                <a:lnTo>
                  <a:pt x="8011" y="16383"/>
                </a:lnTo>
                <a:lnTo>
                  <a:pt x="7846" y="16383"/>
                </a:lnTo>
                <a:lnTo>
                  <a:pt x="7510" y="16767"/>
                </a:lnTo>
                <a:lnTo>
                  <a:pt x="7346" y="17142"/>
                </a:lnTo>
                <a:lnTo>
                  <a:pt x="7346" y="17526"/>
                </a:lnTo>
                <a:lnTo>
                  <a:pt x="7346" y="17909"/>
                </a:lnTo>
                <a:lnTo>
                  <a:pt x="7346" y="18857"/>
                </a:lnTo>
                <a:lnTo>
                  <a:pt x="7174" y="18857"/>
                </a:lnTo>
                <a:lnTo>
                  <a:pt x="6344" y="19240"/>
                </a:lnTo>
                <a:lnTo>
                  <a:pt x="5672" y="19812"/>
                </a:lnTo>
                <a:lnTo>
                  <a:pt x="4341" y="21338"/>
                </a:lnTo>
                <a:lnTo>
                  <a:pt x="3168" y="22481"/>
                </a:lnTo>
                <a:lnTo>
                  <a:pt x="3168" y="20954"/>
                </a:lnTo>
                <a:lnTo>
                  <a:pt x="3004" y="17714"/>
                </a:lnTo>
                <a:lnTo>
                  <a:pt x="3168" y="17714"/>
                </a:lnTo>
                <a:lnTo>
                  <a:pt x="4170" y="17338"/>
                </a:lnTo>
                <a:lnTo>
                  <a:pt x="4506" y="16954"/>
                </a:lnTo>
                <a:lnTo>
                  <a:pt x="5007" y="16571"/>
                </a:lnTo>
                <a:lnTo>
                  <a:pt x="6673" y="14481"/>
                </a:lnTo>
                <a:lnTo>
                  <a:pt x="8011" y="12954"/>
                </a:lnTo>
                <a:lnTo>
                  <a:pt x="9513" y="11428"/>
                </a:lnTo>
                <a:lnTo>
                  <a:pt x="11351" y="11240"/>
                </a:lnTo>
                <a:close/>
                <a:moveTo>
                  <a:pt x="116158" y="12767"/>
                </a:moveTo>
                <a:lnTo>
                  <a:pt x="116330" y="15240"/>
                </a:lnTo>
                <a:lnTo>
                  <a:pt x="116330" y="17526"/>
                </a:lnTo>
                <a:lnTo>
                  <a:pt x="116158" y="22285"/>
                </a:lnTo>
                <a:lnTo>
                  <a:pt x="115328" y="22857"/>
                </a:lnTo>
                <a:lnTo>
                  <a:pt x="114492" y="23428"/>
                </a:lnTo>
                <a:lnTo>
                  <a:pt x="112989" y="24954"/>
                </a:lnTo>
                <a:lnTo>
                  <a:pt x="112324" y="25909"/>
                </a:lnTo>
                <a:lnTo>
                  <a:pt x="112653" y="22481"/>
                </a:lnTo>
                <a:lnTo>
                  <a:pt x="113991" y="21338"/>
                </a:lnTo>
                <a:lnTo>
                  <a:pt x="114992" y="20571"/>
                </a:lnTo>
                <a:lnTo>
                  <a:pt x="115493" y="20195"/>
                </a:lnTo>
                <a:lnTo>
                  <a:pt x="115994" y="19624"/>
                </a:lnTo>
                <a:lnTo>
                  <a:pt x="115994" y="19428"/>
                </a:lnTo>
                <a:lnTo>
                  <a:pt x="115994" y="19052"/>
                </a:lnTo>
                <a:lnTo>
                  <a:pt x="115829" y="18857"/>
                </a:lnTo>
                <a:lnTo>
                  <a:pt x="115493" y="18669"/>
                </a:lnTo>
                <a:lnTo>
                  <a:pt x="114992" y="18857"/>
                </a:lnTo>
                <a:lnTo>
                  <a:pt x="114492" y="19240"/>
                </a:lnTo>
                <a:lnTo>
                  <a:pt x="113655" y="20195"/>
                </a:lnTo>
                <a:lnTo>
                  <a:pt x="112489" y="21142"/>
                </a:lnTo>
                <a:lnTo>
                  <a:pt x="112324" y="20000"/>
                </a:lnTo>
                <a:lnTo>
                  <a:pt x="111988" y="19052"/>
                </a:lnTo>
                <a:lnTo>
                  <a:pt x="112653" y="18481"/>
                </a:lnTo>
                <a:lnTo>
                  <a:pt x="113154" y="17526"/>
                </a:lnTo>
                <a:lnTo>
                  <a:pt x="114156" y="15812"/>
                </a:lnTo>
                <a:lnTo>
                  <a:pt x="116158" y="12767"/>
                </a:lnTo>
                <a:close/>
                <a:moveTo>
                  <a:pt x="7010" y="22669"/>
                </a:moveTo>
                <a:lnTo>
                  <a:pt x="6845" y="25338"/>
                </a:lnTo>
                <a:lnTo>
                  <a:pt x="6173" y="25909"/>
                </a:lnTo>
                <a:lnTo>
                  <a:pt x="5507" y="26669"/>
                </a:lnTo>
                <a:lnTo>
                  <a:pt x="4506" y="28767"/>
                </a:lnTo>
                <a:lnTo>
                  <a:pt x="3505" y="31045"/>
                </a:lnTo>
                <a:lnTo>
                  <a:pt x="3340" y="25909"/>
                </a:lnTo>
                <a:lnTo>
                  <a:pt x="4170" y="25526"/>
                </a:lnTo>
                <a:lnTo>
                  <a:pt x="4842" y="24954"/>
                </a:lnTo>
                <a:lnTo>
                  <a:pt x="6173" y="23624"/>
                </a:lnTo>
                <a:lnTo>
                  <a:pt x="7010" y="22669"/>
                </a:lnTo>
                <a:close/>
                <a:moveTo>
                  <a:pt x="116158" y="24571"/>
                </a:moveTo>
                <a:lnTo>
                  <a:pt x="116158" y="27428"/>
                </a:lnTo>
                <a:lnTo>
                  <a:pt x="115157" y="28000"/>
                </a:lnTo>
                <a:lnTo>
                  <a:pt x="114327" y="28767"/>
                </a:lnTo>
                <a:lnTo>
                  <a:pt x="112825" y="30473"/>
                </a:lnTo>
                <a:lnTo>
                  <a:pt x="112324" y="31240"/>
                </a:lnTo>
                <a:lnTo>
                  <a:pt x="112324" y="29142"/>
                </a:lnTo>
                <a:lnTo>
                  <a:pt x="112489" y="28767"/>
                </a:lnTo>
                <a:lnTo>
                  <a:pt x="113991" y="26669"/>
                </a:lnTo>
                <a:lnTo>
                  <a:pt x="114828" y="25909"/>
                </a:lnTo>
                <a:lnTo>
                  <a:pt x="115493" y="25142"/>
                </a:lnTo>
                <a:lnTo>
                  <a:pt x="116158" y="24571"/>
                </a:lnTo>
                <a:close/>
                <a:moveTo>
                  <a:pt x="116158" y="29142"/>
                </a:moveTo>
                <a:lnTo>
                  <a:pt x="116158" y="33330"/>
                </a:lnTo>
                <a:lnTo>
                  <a:pt x="113490" y="36000"/>
                </a:lnTo>
                <a:lnTo>
                  <a:pt x="112653" y="36954"/>
                </a:lnTo>
                <a:lnTo>
                  <a:pt x="112489" y="34669"/>
                </a:lnTo>
                <a:lnTo>
                  <a:pt x="113326" y="32954"/>
                </a:lnTo>
                <a:lnTo>
                  <a:pt x="114156" y="31428"/>
                </a:lnTo>
                <a:lnTo>
                  <a:pt x="116158" y="29142"/>
                </a:lnTo>
                <a:close/>
                <a:moveTo>
                  <a:pt x="6845" y="27812"/>
                </a:moveTo>
                <a:lnTo>
                  <a:pt x="6673" y="32954"/>
                </a:lnTo>
                <a:lnTo>
                  <a:pt x="6509" y="33142"/>
                </a:lnTo>
                <a:lnTo>
                  <a:pt x="5507" y="34669"/>
                </a:lnTo>
                <a:lnTo>
                  <a:pt x="4506" y="36187"/>
                </a:lnTo>
                <a:lnTo>
                  <a:pt x="3669" y="37330"/>
                </a:lnTo>
                <a:lnTo>
                  <a:pt x="3669" y="33142"/>
                </a:lnTo>
                <a:lnTo>
                  <a:pt x="4671" y="31616"/>
                </a:lnTo>
                <a:lnTo>
                  <a:pt x="5507" y="30097"/>
                </a:lnTo>
                <a:lnTo>
                  <a:pt x="6845" y="27812"/>
                </a:lnTo>
                <a:close/>
                <a:moveTo>
                  <a:pt x="116158" y="36000"/>
                </a:moveTo>
                <a:lnTo>
                  <a:pt x="115994" y="41142"/>
                </a:lnTo>
                <a:lnTo>
                  <a:pt x="114327" y="42473"/>
                </a:lnTo>
                <a:lnTo>
                  <a:pt x="113655" y="43240"/>
                </a:lnTo>
                <a:lnTo>
                  <a:pt x="112825" y="44000"/>
                </a:lnTo>
                <a:lnTo>
                  <a:pt x="112653" y="44383"/>
                </a:lnTo>
                <a:lnTo>
                  <a:pt x="112653" y="40759"/>
                </a:lnTo>
                <a:lnTo>
                  <a:pt x="113655" y="39428"/>
                </a:lnTo>
                <a:lnTo>
                  <a:pt x="114492" y="38285"/>
                </a:lnTo>
                <a:lnTo>
                  <a:pt x="115328" y="37142"/>
                </a:lnTo>
                <a:lnTo>
                  <a:pt x="116158" y="36000"/>
                </a:lnTo>
                <a:close/>
                <a:moveTo>
                  <a:pt x="6673" y="36759"/>
                </a:moveTo>
                <a:lnTo>
                  <a:pt x="6673" y="41330"/>
                </a:lnTo>
                <a:lnTo>
                  <a:pt x="5007" y="42857"/>
                </a:lnTo>
                <a:lnTo>
                  <a:pt x="4341" y="43812"/>
                </a:lnTo>
                <a:lnTo>
                  <a:pt x="3669" y="44759"/>
                </a:lnTo>
                <a:lnTo>
                  <a:pt x="3669" y="40383"/>
                </a:lnTo>
                <a:lnTo>
                  <a:pt x="4005" y="40187"/>
                </a:lnTo>
                <a:lnTo>
                  <a:pt x="5171" y="38857"/>
                </a:lnTo>
                <a:lnTo>
                  <a:pt x="6173" y="37526"/>
                </a:lnTo>
                <a:lnTo>
                  <a:pt x="6673" y="36759"/>
                </a:lnTo>
                <a:close/>
                <a:moveTo>
                  <a:pt x="115994" y="42097"/>
                </a:moveTo>
                <a:lnTo>
                  <a:pt x="115994" y="46669"/>
                </a:lnTo>
                <a:lnTo>
                  <a:pt x="115994" y="48000"/>
                </a:lnTo>
                <a:lnTo>
                  <a:pt x="115157" y="48383"/>
                </a:lnTo>
                <a:lnTo>
                  <a:pt x="114156" y="49142"/>
                </a:lnTo>
                <a:lnTo>
                  <a:pt x="112653" y="50669"/>
                </a:lnTo>
                <a:lnTo>
                  <a:pt x="112653" y="47812"/>
                </a:lnTo>
                <a:lnTo>
                  <a:pt x="113655" y="46473"/>
                </a:lnTo>
                <a:lnTo>
                  <a:pt x="115994" y="42097"/>
                </a:lnTo>
                <a:close/>
                <a:moveTo>
                  <a:pt x="6673" y="44383"/>
                </a:moveTo>
                <a:lnTo>
                  <a:pt x="6673" y="48187"/>
                </a:lnTo>
                <a:lnTo>
                  <a:pt x="6008" y="48759"/>
                </a:lnTo>
                <a:lnTo>
                  <a:pt x="5343" y="49142"/>
                </a:lnTo>
                <a:lnTo>
                  <a:pt x="4341" y="50473"/>
                </a:lnTo>
                <a:lnTo>
                  <a:pt x="3505" y="51812"/>
                </a:lnTo>
                <a:lnTo>
                  <a:pt x="3505" y="48383"/>
                </a:lnTo>
                <a:lnTo>
                  <a:pt x="6673" y="44383"/>
                </a:lnTo>
                <a:close/>
                <a:moveTo>
                  <a:pt x="115994" y="49714"/>
                </a:moveTo>
                <a:lnTo>
                  <a:pt x="115994" y="52954"/>
                </a:lnTo>
                <a:lnTo>
                  <a:pt x="114327" y="54285"/>
                </a:lnTo>
                <a:lnTo>
                  <a:pt x="113655" y="55045"/>
                </a:lnTo>
                <a:lnTo>
                  <a:pt x="112825" y="55812"/>
                </a:lnTo>
                <a:lnTo>
                  <a:pt x="112489" y="56383"/>
                </a:lnTo>
                <a:lnTo>
                  <a:pt x="112489" y="53526"/>
                </a:lnTo>
                <a:lnTo>
                  <a:pt x="112653" y="53330"/>
                </a:lnTo>
                <a:lnTo>
                  <a:pt x="114156" y="51616"/>
                </a:lnTo>
                <a:lnTo>
                  <a:pt x="115994" y="49714"/>
                </a:lnTo>
                <a:close/>
                <a:moveTo>
                  <a:pt x="6509" y="51812"/>
                </a:moveTo>
                <a:lnTo>
                  <a:pt x="6509" y="53142"/>
                </a:lnTo>
                <a:lnTo>
                  <a:pt x="6509" y="56187"/>
                </a:lnTo>
                <a:lnTo>
                  <a:pt x="5672" y="56571"/>
                </a:lnTo>
                <a:lnTo>
                  <a:pt x="4842" y="57330"/>
                </a:lnTo>
                <a:lnTo>
                  <a:pt x="4005" y="58285"/>
                </a:lnTo>
                <a:lnTo>
                  <a:pt x="3340" y="59240"/>
                </a:lnTo>
                <a:lnTo>
                  <a:pt x="3340" y="55812"/>
                </a:lnTo>
                <a:lnTo>
                  <a:pt x="4005" y="55240"/>
                </a:lnTo>
                <a:lnTo>
                  <a:pt x="4671" y="54473"/>
                </a:lnTo>
                <a:lnTo>
                  <a:pt x="5843" y="52759"/>
                </a:lnTo>
                <a:lnTo>
                  <a:pt x="6509" y="51812"/>
                </a:lnTo>
                <a:close/>
                <a:moveTo>
                  <a:pt x="115994" y="53902"/>
                </a:moveTo>
                <a:lnTo>
                  <a:pt x="116158" y="58857"/>
                </a:lnTo>
                <a:lnTo>
                  <a:pt x="115328" y="59616"/>
                </a:lnTo>
                <a:lnTo>
                  <a:pt x="114327" y="60383"/>
                </a:lnTo>
                <a:lnTo>
                  <a:pt x="113490" y="61330"/>
                </a:lnTo>
                <a:lnTo>
                  <a:pt x="112825" y="62285"/>
                </a:lnTo>
                <a:lnTo>
                  <a:pt x="112324" y="62857"/>
                </a:lnTo>
                <a:lnTo>
                  <a:pt x="112324" y="60000"/>
                </a:lnTo>
                <a:lnTo>
                  <a:pt x="113326" y="58669"/>
                </a:lnTo>
                <a:lnTo>
                  <a:pt x="113991" y="57330"/>
                </a:lnTo>
                <a:lnTo>
                  <a:pt x="115157" y="55616"/>
                </a:lnTo>
                <a:lnTo>
                  <a:pt x="115994" y="53902"/>
                </a:lnTo>
                <a:close/>
                <a:moveTo>
                  <a:pt x="6509" y="58097"/>
                </a:moveTo>
                <a:lnTo>
                  <a:pt x="6673" y="62669"/>
                </a:lnTo>
                <a:lnTo>
                  <a:pt x="5843" y="63045"/>
                </a:lnTo>
                <a:lnTo>
                  <a:pt x="5171" y="63428"/>
                </a:lnTo>
                <a:lnTo>
                  <a:pt x="3841" y="64759"/>
                </a:lnTo>
                <a:lnTo>
                  <a:pt x="3168" y="65526"/>
                </a:lnTo>
                <a:lnTo>
                  <a:pt x="3168" y="62285"/>
                </a:lnTo>
                <a:lnTo>
                  <a:pt x="3669" y="62285"/>
                </a:lnTo>
                <a:lnTo>
                  <a:pt x="4005" y="62097"/>
                </a:lnTo>
                <a:lnTo>
                  <a:pt x="4170" y="61714"/>
                </a:lnTo>
                <a:lnTo>
                  <a:pt x="5007" y="60383"/>
                </a:lnTo>
                <a:lnTo>
                  <a:pt x="5843" y="59045"/>
                </a:lnTo>
                <a:lnTo>
                  <a:pt x="6509" y="58097"/>
                </a:lnTo>
                <a:close/>
                <a:moveTo>
                  <a:pt x="116158" y="60383"/>
                </a:moveTo>
                <a:lnTo>
                  <a:pt x="116158" y="65902"/>
                </a:lnTo>
                <a:lnTo>
                  <a:pt x="114656" y="66857"/>
                </a:lnTo>
                <a:lnTo>
                  <a:pt x="113154" y="68187"/>
                </a:lnTo>
                <a:lnTo>
                  <a:pt x="112153" y="69330"/>
                </a:lnTo>
                <a:lnTo>
                  <a:pt x="112324" y="66097"/>
                </a:lnTo>
                <a:lnTo>
                  <a:pt x="112825" y="65526"/>
                </a:lnTo>
                <a:lnTo>
                  <a:pt x="113326" y="64759"/>
                </a:lnTo>
                <a:lnTo>
                  <a:pt x="114327" y="63240"/>
                </a:lnTo>
                <a:lnTo>
                  <a:pt x="115658" y="61330"/>
                </a:lnTo>
                <a:lnTo>
                  <a:pt x="116158" y="60383"/>
                </a:lnTo>
                <a:close/>
                <a:moveTo>
                  <a:pt x="89456" y="30285"/>
                </a:moveTo>
                <a:lnTo>
                  <a:pt x="88290" y="30473"/>
                </a:lnTo>
                <a:lnTo>
                  <a:pt x="87124" y="30669"/>
                </a:lnTo>
                <a:lnTo>
                  <a:pt x="83948" y="31045"/>
                </a:lnTo>
                <a:lnTo>
                  <a:pt x="80779" y="31240"/>
                </a:lnTo>
                <a:lnTo>
                  <a:pt x="78111" y="31240"/>
                </a:lnTo>
                <a:lnTo>
                  <a:pt x="75271" y="31045"/>
                </a:lnTo>
                <a:lnTo>
                  <a:pt x="73769" y="31045"/>
                </a:lnTo>
                <a:lnTo>
                  <a:pt x="72432" y="31428"/>
                </a:lnTo>
                <a:lnTo>
                  <a:pt x="71101" y="31812"/>
                </a:lnTo>
                <a:lnTo>
                  <a:pt x="70100" y="32383"/>
                </a:lnTo>
                <a:lnTo>
                  <a:pt x="69763" y="32759"/>
                </a:lnTo>
                <a:lnTo>
                  <a:pt x="69427" y="33330"/>
                </a:lnTo>
                <a:lnTo>
                  <a:pt x="69599" y="33902"/>
                </a:lnTo>
                <a:lnTo>
                  <a:pt x="69763" y="34473"/>
                </a:lnTo>
                <a:lnTo>
                  <a:pt x="70929" y="35240"/>
                </a:lnTo>
                <a:lnTo>
                  <a:pt x="72267" y="35812"/>
                </a:lnTo>
                <a:lnTo>
                  <a:pt x="73605" y="36000"/>
                </a:lnTo>
                <a:lnTo>
                  <a:pt x="75107" y="36187"/>
                </a:lnTo>
                <a:lnTo>
                  <a:pt x="83283" y="36187"/>
                </a:lnTo>
                <a:lnTo>
                  <a:pt x="86287" y="36000"/>
                </a:lnTo>
                <a:lnTo>
                  <a:pt x="85450" y="37142"/>
                </a:lnTo>
                <a:lnTo>
                  <a:pt x="84449" y="38097"/>
                </a:lnTo>
                <a:lnTo>
                  <a:pt x="82446" y="40000"/>
                </a:lnTo>
                <a:lnTo>
                  <a:pt x="78612" y="43428"/>
                </a:lnTo>
                <a:lnTo>
                  <a:pt x="74771" y="46857"/>
                </a:lnTo>
                <a:lnTo>
                  <a:pt x="72932" y="48571"/>
                </a:lnTo>
                <a:lnTo>
                  <a:pt x="71101" y="50669"/>
                </a:lnTo>
                <a:lnTo>
                  <a:pt x="67761" y="54857"/>
                </a:lnTo>
                <a:lnTo>
                  <a:pt x="64420" y="59240"/>
                </a:lnTo>
                <a:lnTo>
                  <a:pt x="62753" y="61330"/>
                </a:lnTo>
                <a:lnTo>
                  <a:pt x="60915" y="63240"/>
                </a:lnTo>
                <a:lnTo>
                  <a:pt x="60085" y="62285"/>
                </a:lnTo>
                <a:lnTo>
                  <a:pt x="59084" y="61526"/>
                </a:lnTo>
                <a:lnTo>
                  <a:pt x="57246" y="60000"/>
                </a:lnTo>
                <a:lnTo>
                  <a:pt x="54577" y="57330"/>
                </a:lnTo>
                <a:lnTo>
                  <a:pt x="51902" y="54473"/>
                </a:lnTo>
                <a:lnTo>
                  <a:pt x="50071" y="52383"/>
                </a:lnTo>
                <a:lnTo>
                  <a:pt x="48068" y="50285"/>
                </a:lnTo>
                <a:lnTo>
                  <a:pt x="46895" y="49330"/>
                </a:lnTo>
                <a:lnTo>
                  <a:pt x="45729" y="48571"/>
                </a:lnTo>
                <a:lnTo>
                  <a:pt x="44563" y="48000"/>
                </a:lnTo>
                <a:lnTo>
                  <a:pt x="43226" y="47616"/>
                </a:lnTo>
                <a:lnTo>
                  <a:pt x="42889" y="47428"/>
                </a:lnTo>
                <a:lnTo>
                  <a:pt x="41888" y="47428"/>
                </a:lnTo>
                <a:lnTo>
                  <a:pt x="41387" y="47812"/>
                </a:lnTo>
                <a:lnTo>
                  <a:pt x="40221" y="48571"/>
                </a:lnTo>
                <a:lnTo>
                  <a:pt x="39220" y="49714"/>
                </a:lnTo>
                <a:lnTo>
                  <a:pt x="37382" y="52000"/>
                </a:lnTo>
                <a:lnTo>
                  <a:pt x="35715" y="54669"/>
                </a:lnTo>
                <a:lnTo>
                  <a:pt x="34048" y="57142"/>
                </a:lnTo>
                <a:lnTo>
                  <a:pt x="33047" y="58857"/>
                </a:lnTo>
                <a:lnTo>
                  <a:pt x="31709" y="60383"/>
                </a:lnTo>
                <a:lnTo>
                  <a:pt x="29206" y="63240"/>
                </a:lnTo>
                <a:lnTo>
                  <a:pt x="26873" y="66285"/>
                </a:lnTo>
                <a:lnTo>
                  <a:pt x="25701" y="68000"/>
                </a:lnTo>
                <a:lnTo>
                  <a:pt x="24871" y="69714"/>
                </a:lnTo>
                <a:lnTo>
                  <a:pt x="24699" y="70097"/>
                </a:lnTo>
                <a:lnTo>
                  <a:pt x="24699" y="70473"/>
                </a:lnTo>
                <a:lnTo>
                  <a:pt x="24871" y="70857"/>
                </a:lnTo>
                <a:lnTo>
                  <a:pt x="25035" y="71240"/>
                </a:lnTo>
                <a:lnTo>
                  <a:pt x="25371" y="71428"/>
                </a:lnTo>
                <a:lnTo>
                  <a:pt x="25701" y="71616"/>
                </a:lnTo>
                <a:lnTo>
                  <a:pt x="26037" y="71616"/>
                </a:lnTo>
                <a:lnTo>
                  <a:pt x="26537" y="71428"/>
                </a:lnTo>
                <a:lnTo>
                  <a:pt x="27875" y="70669"/>
                </a:lnTo>
                <a:lnTo>
                  <a:pt x="29377" y="69330"/>
                </a:lnTo>
                <a:lnTo>
                  <a:pt x="30708" y="68000"/>
                </a:lnTo>
                <a:lnTo>
                  <a:pt x="32045" y="66473"/>
                </a:lnTo>
                <a:lnTo>
                  <a:pt x="34549" y="63428"/>
                </a:lnTo>
                <a:lnTo>
                  <a:pt x="36716" y="60187"/>
                </a:lnTo>
                <a:lnTo>
                  <a:pt x="38884" y="56954"/>
                </a:lnTo>
                <a:lnTo>
                  <a:pt x="41223" y="53526"/>
                </a:lnTo>
                <a:lnTo>
                  <a:pt x="42224" y="52571"/>
                </a:lnTo>
                <a:lnTo>
                  <a:pt x="43226" y="51616"/>
                </a:lnTo>
                <a:lnTo>
                  <a:pt x="45228" y="53526"/>
                </a:lnTo>
                <a:lnTo>
                  <a:pt x="47396" y="55616"/>
                </a:lnTo>
                <a:lnTo>
                  <a:pt x="51237" y="60000"/>
                </a:lnTo>
                <a:lnTo>
                  <a:pt x="53240" y="62097"/>
                </a:lnTo>
                <a:lnTo>
                  <a:pt x="55407" y="64571"/>
                </a:lnTo>
                <a:lnTo>
                  <a:pt x="56580" y="65714"/>
                </a:lnTo>
                <a:lnTo>
                  <a:pt x="57911" y="66473"/>
                </a:lnTo>
                <a:lnTo>
                  <a:pt x="59084" y="67045"/>
                </a:lnTo>
                <a:lnTo>
                  <a:pt x="60414" y="67240"/>
                </a:lnTo>
                <a:lnTo>
                  <a:pt x="61087" y="67045"/>
                </a:lnTo>
                <a:lnTo>
                  <a:pt x="61587" y="67240"/>
                </a:lnTo>
                <a:lnTo>
                  <a:pt x="62253" y="66857"/>
                </a:lnTo>
                <a:lnTo>
                  <a:pt x="64420" y="64954"/>
                </a:lnTo>
                <a:lnTo>
                  <a:pt x="66423" y="62669"/>
                </a:lnTo>
                <a:lnTo>
                  <a:pt x="70264" y="58097"/>
                </a:lnTo>
                <a:lnTo>
                  <a:pt x="73934" y="53526"/>
                </a:lnTo>
                <a:lnTo>
                  <a:pt x="75937" y="51428"/>
                </a:lnTo>
                <a:lnTo>
                  <a:pt x="78111" y="49330"/>
                </a:lnTo>
                <a:lnTo>
                  <a:pt x="82281" y="45714"/>
                </a:lnTo>
                <a:lnTo>
                  <a:pt x="86452" y="41902"/>
                </a:lnTo>
                <a:lnTo>
                  <a:pt x="88118" y="40187"/>
                </a:lnTo>
                <a:lnTo>
                  <a:pt x="89621" y="38473"/>
                </a:lnTo>
                <a:lnTo>
                  <a:pt x="90121" y="44954"/>
                </a:lnTo>
                <a:lnTo>
                  <a:pt x="89957" y="47428"/>
                </a:lnTo>
                <a:lnTo>
                  <a:pt x="89792" y="50473"/>
                </a:lnTo>
                <a:lnTo>
                  <a:pt x="89792" y="52000"/>
                </a:lnTo>
                <a:lnTo>
                  <a:pt x="89957" y="53330"/>
                </a:lnTo>
                <a:lnTo>
                  <a:pt x="90293" y="54669"/>
                </a:lnTo>
                <a:lnTo>
                  <a:pt x="90958" y="55616"/>
                </a:lnTo>
                <a:lnTo>
                  <a:pt x="91294" y="55812"/>
                </a:lnTo>
                <a:lnTo>
                  <a:pt x="91795" y="56000"/>
                </a:lnTo>
                <a:lnTo>
                  <a:pt x="92296" y="56000"/>
                </a:lnTo>
                <a:lnTo>
                  <a:pt x="92625" y="55812"/>
                </a:lnTo>
                <a:lnTo>
                  <a:pt x="93462" y="55045"/>
                </a:lnTo>
                <a:lnTo>
                  <a:pt x="93962" y="53902"/>
                </a:lnTo>
                <a:lnTo>
                  <a:pt x="94127" y="52571"/>
                </a:lnTo>
                <a:lnTo>
                  <a:pt x="94298" y="51240"/>
                </a:lnTo>
                <a:lnTo>
                  <a:pt x="94127" y="48383"/>
                </a:lnTo>
                <a:lnTo>
                  <a:pt x="93962" y="46097"/>
                </a:lnTo>
                <a:lnTo>
                  <a:pt x="93798" y="39812"/>
                </a:lnTo>
                <a:lnTo>
                  <a:pt x="93626" y="36571"/>
                </a:lnTo>
                <a:lnTo>
                  <a:pt x="93297" y="35045"/>
                </a:lnTo>
                <a:lnTo>
                  <a:pt x="92796" y="33714"/>
                </a:lnTo>
                <a:lnTo>
                  <a:pt x="92625" y="33330"/>
                </a:lnTo>
                <a:lnTo>
                  <a:pt x="92296" y="32954"/>
                </a:lnTo>
                <a:lnTo>
                  <a:pt x="92296" y="32383"/>
                </a:lnTo>
                <a:lnTo>
                  <a:pt x="92296" y="31812"/>
                </a:lnTo>
                <a:lnTo>
                  <a:pt x="91959" y="31428"/>
                </a:lnTo>
                <a:lnTo>
                  <a:pt x="91623" y="31045"/>
                </a:lnTo>
                <a:lnTo>
                  <a:pt x="91123" y="30669"/>
                </a:lnTo>
                <a:lnTo>
                  <a:pt x="90457" y="30473"/>
                </a:lnTo>
                <a:lnTo>
                  <a:pt x="89456" y="30285"/>
                </a:lnTo>
                <a:close/>
                <a:moveTo>
                  <a:pt x="6673" y="64954"/>
                </a:moveTo>
                <a:lnTo>
                  <a:pt x="6845" y="69526"/>
                </a:lnTo>
                <a:lnTo>
                  <a:pt x="6344" y="69714"/>
                </a:lnTo>
                <a:lnTo>
                  <a:pt x="5672" y="70285"/>
                </a:lnTo>
                <a:lnTo>
                  <a:pt x="5007" y="70857"/>
                </a:lnTo>
                <a:lnTo>
                  <a:pt x="3340" y="72954"/>
                </a:lnTo>
                <a:lnTo>
                  <a:pt x="3340" y="70097"/>
                </a:lnTo>
                <a:lnTo>
                  <a:pt x="3841" y="69714"/>
                </a:lnTo>
                <a:lnTo>
                  <a:pt x="4170" y="68954"/>
                </a:lnTo>
                <a:lnTo>
                  <a:pt x="5507" y="66857"/>
                </a:lnTo>
                <a:lnTo>
                  <a:pt x="6673" y="64954"/>
                </a:lnTo>
                <a:close/>
                <a:moveTo>
                  <a:pt x="116158" y="66857"/>
                </a:moveTo>
                <a:lnTo>
                  <a:pt x="116158" y="70285"/>
                </a:lnTo>
                <a:lnTo>
                  <a:pt x="116330" y="72383"/>
                </a:lnTo>
                <a:lnTo>
                  <a:pt x="114656" y="73526"/>
                </a:lnTo>
                <a:lnTo>
                  <a:pt x="113154" y="74669"/>
                </a:lnTo>
                <a:lnTo>
                  <a:pt x="112324" y="75616"/>
                </a:lnTo>
                <a:lnTo>
                  <a:pt x="112324" y="72000"/>
                </a:lnTo>
                <a:lnTo>
                  <a:pt x="112653" y="71616"/>
                </a:lnTo>
                <a:lnTo>
                  <a:pt x="113154" y="71045"/>
                </a:lnTo>
                <a:lnTo>
                  <a:pt x="113826" y="69902"/>
                </a:lnTo>
                <a:lnTo>
                  <a:pt x="116158" y="66857"/>
                </a:lnTo>
                <a:close/>
                <a:moveTo>
                  <a:pt x="6845" y="71045"/>
                </a:moveTo>
                <a:lnTo>
                  <a:pt x="7010" y="75812"/>
                </a:lnTo>
                <a:lnTo>
                  <a:pt x="6344" y="76000"/>
                </a:lnTo>
                <a:lnTo>
                  <a:pt x="5672" y="76571"/>
                </a:lnTo>
                <a:lnTo>
                  <a:pt x="4506" y="77526"/>
                </a:lnTo>
                <a:lnTo>
                  <a:pt x="3669" y="78473"/>
                </a:lnTo>
                <a:lnTo>
                  <a:pt x="3505" y="75428"/>
                </a:lnTo>
                <a:lnTo>
                  <a:pt x="4005" y="75045"/>
                </a:lnTo>
                <a:lnTo>
                  <a:pt x="5843" y="72383"/>
                </a:lnTo>
                <a:lnTo>
                  <a:pt x="6845" y="71045"/>
                </a:lnTo>
                <a:close/>
                <a:moveTo>
                  <a:pt x="116330" y="73330"/>
                </a:moveTo>
                <a:lnTo>
                  <a:pt x="116158" y="76759"/>
                </a:lnTo>
                <a:lnTo>
                  <a:pt x="114828" y="77714"/>
                </a:lnTo>
                <a:lnTo>
                  <a:pt x="113490" y="78857"/>
                </a:lnTo>
                <a:lnTo>
                  <a:pt x="112489" y="79812"/>
                </a:lnTo>
                <a:lnTo>
                  <a:pt x="112324" y="77902"/>
                </a:lnTo>
                <a:lnTo>
                  <a:pt x="112825" y="77142"/>
                </a:lnTo>
                <a:lnTo>
                  <a:pt x="114327" y="75428"/>
                </a:lnTo>
                <a:lnTo>
                  <a:pt x="116330" y="73330"/>
                </a:lnTo>
                <a:close/>
                <a:moveTo>
                  <a:pt x="116158" y="78285"/>
                </a:moveTo>
                <a:lnTo>
                  <a:pt x="116158" y="80954"/>
                </a:lnTo>
                <a:lnTo>
                  <a:pt x="115328" y="81526"/>
                </a:lnTo>
                <a:lnTo>
                  <a:pt x="114327" y="82097"/>
                </a:lnTo>
                <a:lnTo>
                  <a:pt x="112653" y="83616"/>
                </a:lnTo>
                <a:lnTo>
                  <a:pt x="112489" y="82097"/>
                </a:lnTo>
                <a:lnTo>
                  <a:pt x="113490" y="80954"/>
                </a:lnTo>
                <a:lnTo>
                  <a:pt x="114492" y="80000"/>
                </a:lnTo>
                <a:lnTo>
                  <a:pt x="116158" y="78285"/>
                </a:lnTo>
                <a:close/>
                <a:moveTo>
                  <a:pt x="7174" y="78669"/>
                </a:moveTo>
                <a:lnTo>
                  <a:pt x="7174" y="81526"/>
                </a:lnTo>
                <a:lnTo>
                  <a:pt x="6509" y="81902"/>
                </a:lnTo>
                <a:lnTo>
                  <a:pt x="5843" y="82285"/>
                </a:lnTo>
                <a:lnTo>
                  <a:pt x="4671" y="83616"/>
                </a:lnTo>
                <a:lnTo>
                  <a:pt x="4005" y="84187"/>
                </a:lnTo>
                <a:lnTo>
                  <a:pt x="3841" y="82473"/>
                </a:lnTo>
                <a:lnTo>
                  <a:pt x="4506" y="81902"/>
                </a:lnTo>
                <a:lnTo>
                  <a:pt x="5007" y="81330"/>
                </a:lnTo>
                <a:lnTo>
                  <a:pt x="6008" y="80000"/>
                </a:lnTo>
                <a:lnTo>
                  <a:pt x="7174" y="78669"/>
                </a:lnTo>
                <a:close/>
                <a:moveTo>
                  <a:pt x="28705" y="18669"/>
                </a:moveTo>
                <a:lnTo>
                  <a:pt x="35379" y="18857"/>
                </a:lnTo>
                <a:lnTo>
                  <a:pt x="42060" y="19052"/>
                </a:lnTo>
                <a:lnTo>
                  <a:pt x="48898" y="19240"/>
                </a:lnTo>
                <a:lnTo>
                  <a:pt x="55579" y="19428"/>
                </a:lnTo>
                <a:lnTo>
                  <a:pt x="109320" y="19428"/>
                </a:lnTo>
                <a:lnTo>
                  <a:pt x="109320" y="22097"/>
                </a:lnTo>
                <a:lnTo>
                  <a:pt x="109148" y="24767"/>
                </a:lnTo>
                <a:lnTo>
                  <a:pt x="108984" y="27624"/>
                </a:lnTo>
                <a:lnTo>
                  <a:pt x="109148" y="30285"/>
                </a:lnTo>
                <a:lnTo>
                  <a:pt x="109320" y="39240"/>
                </a:lnTo>
                <a:lnTo>
                  <a:pt x="109320" y="43812"/>
                </a:lnTo>
                <a:lnTo>
                  <a:pt x="109320" y="48383"/>
                </a:lnTo>
                <a:lnTo>
                  <a:pt x="109148" y="57142"/>
                </a:lnTo>
                <a:lnTo>
                  <a:pt x="108984" y="65902"/>
                </a:lnTo>
                <a:lnTo>
                  <a:pt x="108984" y="74669"/>
                </a:lnTo>
                <a:lnTo>
                  <a:pt x="109148" y="79240"/>
                </a:lnTo>
                <a:lnTo>
                  <a:pt x="109320" y="83616"/>
                </a:lnTo>
                <a:lnTo>
                  <a:pt x="97131" y="83240"/>
                </a:lnTo>
                <a:lnTo>
                  <a:pt x="91123" y="83045"/>
                </a:lnTo>
                <a:lnTo>
                  <a:pt x="84949" y="83045"/>
                </a:lnTo>
                <a:lnTo>
                  <a:pt x="77610" y="82857"/>
                </a:lnTo>
                <a:lnTo>
                  <a:pt x="70100" y="82669"/>
                </a:lnTo>
                <a:lnTo>
                  <a:pt x="62753" y="82473"/>
                </a:lnTo>
                <a:lnTo>
                  <a:pt x="59084" y="82473"/>
                </a:lnTo>
                <a:lnTo>
                  <a:pt x="55243" y="82669"/>
                </a:lnTo>
                <a:lnTo>
                  <a:pt x="48397" y="83045"/>
                </a:lnTo>
                <a:lnTo>
                  <a:pt x="41559" y="83045"/>
                </a:lnTo>
                <a:lnTo>
                  <a:pt x="34549" y="83240"/>
                </a:lnTo>
                <a:lnTo>
                  <a:pt x="27703" y="83428"/>
                </a:lnTo>
                <a:lnTo>
                  <a:pt x="22868" y="83812"/>
                </a:lnTo>
                <a:lnTo>
                  <a:pt x="17861" y="84187"/>
                </a:lnTo>
                <a:lnTo>
                  <a:pt x="14184" y="84000"/>
                </a:lnTo>
                <a:lnTo>
                  <a:pt x="10515" y="83812"/>
                </a:lnTo>
                <a:lnTo>
                  <a:pt x="10014" y="69142"/>
                </a:lnTo>
                <a:lnTo>
                  <a:pt x="9849" y="61902"/>
                </a:lnTo>
                <a:lnTo>
                  <a:pt x="9678" y="54473"/>
                </a:lnTo>
                <a:lnTo>
                  <a:pt x="10014" y="45714"/>
                </a:lnTo>
                <a:lnTo>
                  <a:pt x="10350" y="36571"/>
                </a:lnTo>
                <a:lnTo>
                  <a:pt x="10515" y="27624"/>
                </a:lnTo>
                <a:lnTo>
                  <a:pt x="10350" y="23052"/>
                </a:lnTo>
                <a:lnTo>
                  <a:pt x="10178" y="18669"/>
                </a:lnTo>
                <a:lnTo>
                  <a:pt x="11681" y="18669"/>
                </a:lnTo>
                <a:lnTo>
                  <a:pt x="13354" y="18857"/>
                </a:lnTo>
                <a:lnTo>
                  <a:pt x="16523" y="19052"/>
                </a:lnTo>
                <a:lnTo>
                  <a:pt x="22532" y="18857"/>
                </a:lnTo>
                <a:lnTo>
                  <a:pt x="28705" y="18669"/>
                </a:lnTo>
                <a:close/>
                <a:moveTo>
                  <a:pt x="84284" y="86857"/>
                </a:moveTo>
                <a:lnTo>
                  <a:pt x="85951" y="87045"/>
                </a:lnTo>
                <a:lnTo>
                  <a:pt x="85286" y="87616"/>
                </a:lnTo>
                <a:lnTo>
                  <a:pt x="83619" y="88954"/>
                </a:lnTo>
                <a:lnTo>
                  <a:pt x="83118" y="89526"/>
                </a:lnTo>
                <a:lnTo>
                  <a:pt x="81444" y="89526"/>
                </a:lnTo>
                <a:lnTo>
                  <a:pt x="81781" y="89142"/>
                </a:lnTo>
                <a:lnTo>
                  <a:pt x="83118" y="88000"/>
                </a:lnTo>
                <a:lnTo>
                  <a:pt x="84284" y="86857"/>
                </a:lnTo>
                <a:close/>
                <a:moveTo>
                  <a:pt x="77439" y="86669"/>
                </a:moveTo>
                <a:lnTo>
                  <a:pt x="82117" y="86857"/>
                </a:lnTo>
                <a:lnTo>
                  <a:pt x="80615" y="87616"/>
                </a:lnTo>
                <a:lnTo>
                  <a:pt x="79112" y="88759"/>
                </a:lnTo>
                <a:lnTo>
                  <a:pt x="78111" y="89526"/>
                </a:lnTo>
                <a:lnTo>
                  <a:pt x="74606" y="89714"/>
                </a:lnTo>
                <a:lnTo>
                  <a:pt x="74935" y="89330"/>
                </a:lnTo>
                <a:lnTo>
                  <a:pt x="76273" y="88000"/>
                </a:lnTo>
                <a:lnTo>
                  <a:pt x="76938" y="87428"/>
                </a:lnTo>
                <a:lnTo>
                  <a:pt x="77439" y="86669"/>
                </a:lnTo>
                <a:close/>
                <a:moveTo>
                  <a:pt x="89957" y="87045"/>
                </a:moveTo>
                <a:lnTo>
                  <a:pt x="88619" y="88383"/>
                </a:lnTo>
                <a:lnTo>
                  <a:pt x="87625" y="89714"/>
                </a:lnTo>
                <a:lnTo>
                  <a:pt x="86452" y="89714"/>
                </a:lnTo>
                <a:lnTo>
                  <a:pt x="88791" y="87045"/>
                </a:lnTo>
                <a:close/>
                <a:moveTo>
                  <a:pt x="10350" y="87240"/>
                </a:moveTo>
                <a:lnTo>
                  <a:pt x="12181" y="87812"/>
                </a:lnTo>
                <a:lnTo>
                  <a:pt x="14020" y="88187"/>
                </a:lnTo>
                <a:lnTo>
                  <a:pt x="12682" y="89142"/>
                </a:lnTo>
                <a:lnTo>
                  <a:pt x="11516" y="90097"/>
                </a:lnTo>
                <a:lnTo>
                  <a:pt x="7510" y="90097"/>
                </a:lnTo>
                <a:lnTo>
                  <a:pt x="8512" y="88954"/>
                </a:lnTo>
                <a:lnTo>
                  <a:pt x="9513" y="88187"/>
                </a:lnTo>
                <a:lnTo>
                  <a:pt x="10350" y="87240"/>
                </a:lnTo>
                <a:close/>
                <a:moveTo>
                  <a:pt x="92625" y="87240"/>
                </a:moveTo>
                <a:lnTo>
                  <a:pt x="97632" y="87428"/>
                </a:lnTo>
                <a:lnTo>
                  <a:pt x="96631" y="88000"/>
                </a:lnTo>
                <a:lnTo>
                  <a:pt x="95629" y="88571"/>
                </a:lnTo>
                <a:lnTo>
                  <a:pt x="94799" y="89330"/>
                </a:lnTo>
                <a:lnTo>
                  <a:pt x="94127" y="90097"/>
                </a:lnTo>
                <a:lnTo>
                  <a:pt x="90121" y="89902"/>
                </a:lnTo>
                <a:lnTo>
                  <a:pt x="91123" y="88759"/>
                </a:lnTo>
                <a:lnTo>
                  <a:pt x="92625" y="87240"/>
                </a:lnTo>
                <a:close/>
                <a:moveTo>
                  <a:pt x="116330" y="86097"/>
                </a:moveTo>
                <a:lnTo>
                  <a:pt x="116659" y="89902"/>
                </a:lnTo>
                <a:lnTo>
                  <a:pt x="116158" y="89714"/>
                </a:lnTo>
                <a:lnTo>
                  <a:pt x="115829" y="89714"/>
                </a:lnTo>
                <a:lnTo>
                  <a:pt x="113655" y="90097"/>
                </a:lnTo>
                <a:lnTo>
                  <a:pt x="114992" y="88000"/>
                </a:lnTo>
                <a:lnTo>
                  <a:pt x="116330" y="86097"/>
                </a:lnTo>
                <a:close/>
                <a:moveTo>
                  <a:pt x="103140" y="87428"/>
                </a:moveTo>
                <a:lnTo>
                  <a:pt x="101638" y="88759"/>
                </a:lnTo>
                <a:lnTo>
                  <a:pt x="100808" y="89714"/>
                </a:lnTo>
                <a:lnTo>
                  <a:pt x="100307" y="90473"/>
                </a:lnTo>
                <a:lnTo>
                  <a:pt x="97803" y="90473"/>
                </a:lnTo>
                <a:lnTo>
                  <a:pt x="99806" y="88954"/>
                </a:lnTo>
                <a:lnTo>
                  <a:pt x="100808" y="88187"/>
                </a:lnTo>
                <a:lnTo>
                  <a:pt x="101638" y="87428"/>
                </a:lnTo>
                <a:close/>
                <a:moveTo>
                  <a:pt x="109484" y="87616"/>
                </a:moveTo>
                <a:lnTo>
                  <a:pt x="109148" y="88000"/>
                </a:lnTo>
                <a:lnTo>
                  <a:pt x="107982" y="89142"/>
                </a:lnTo>
                <a:lnTo>
                  <a:pt x="107146" y="90473"/>
                </a:lnTo>
                <a:lnTo>
                  <a:pt x="103140" y="90473"/>
                </a:lnTo>
                <a:lnTo>
                  <a:pt x="104141" y="89330"/>
                </a:lnTo>
                <a:lnTo>
                  <a:pt x="105143" y="88383"/>
                </a:lnTo>
                <a:lnTo>
                  <a:pt x="106316" y="87616"/>
                </a:lnTo>
                <a:close/>
                <a:moveTo>
                  <a:pt x="116158" y="81142"/>
                </a:moveTo>
                <a:lnTo>
                  <a:pt x="116330" y="84954"/>
                </a:lnTo>
                <a:lnTo>
                  <a:pt x="114992" y="85902"/>
                </a:lnTo>
                <a:lnTo>
                  <a:pt x="113655" y="87045"/>
                </a:lnTo>
                <a:lnTo>
                  <a:pt x="112489" y="88571"/>
                </a:lnTo>
                <a:lnTo>
                  <a:pt x="111323" y="90285"/>
                </a:lnTo>
                <a:lnTo>
                  <a:pt x="109484" y="90473"/>
                </a:lnTo>
                <a:lnTo>
                  <a:pt x="110321" y="89330"/>
                </a:lnTo>
                <a:lnTo>
                  <a:pt x="110987" y="88571"/>
                </a:lnTo>
                <a:lnTo>
                  <a:pt x="111323" y="88187"/>
                </a:lnTo>
                <a:lnTo>
                  <a:pt x="111652" y="87616"/>
                </a:lnTo>
                <a:lnTo>
                  <a:pt x="112324" y="87428"/>
                </a:lnTo>
                <a:lnTo>
                  <a:pt x="112825" y="86857"/>
                </a:lnTo>
                <a:lnTo>
                  <a:pt x="113154" y="86285"/>
                </a:lnTo>
                <a:lnTo>
                  <a:pt x="113154" y="85526"/>
                </a:lnTo>
                <a:lnTo>
                  <a:pt x="113655" y="85142"/>
                </a:lnTo>
                <a:lnTo>
                  <a:pt x="115157" y="83240"/>
                </a:lnTo>
                <a:lnTo>
                  <a:pt x="115829" y="82285"/>
                </a:lnTo>
                <a:lnTo>
                  <a:pt x="116158" y="81142"/>
                </a:lnTo>
                <a:close/>
                <a:moveTo>
                  <a:pt x="7346" y="84383"/>
                </a:moveTo>
                <a:lnTo>
                  <a:pt x="7346" y="84759"/>
                </a:lnTo>
                <a:lnTo>
                  <a:pt x="7346" y="85330"/>
                </a:lnTo>
                <a:lnTo>
                  <a:pt x="7675" y="85902"/>
                </a:lnTo>
                <a:lnTo>
                  <a:pt x="7846" y="86097"/>
                </a:lnTo>
                <a:lnTo>
                  <a:pt x="8176" y="86473"/>
                </a:lnTo>
                <a:lnTo>
                  <a:pt x="7010" y="87428"/>
                </a:lnTo>
                <a:lnTo>
                  <a:pt x="5672" y="88759"/>
                </a:lnTo>
                <a:lnTo>
                  <a:pt x="5007" y="89714"/>
                </a:lnTo>
                <a:lnTo>
                  <a:pt x="4506" y="90473"/>
                </a:lnTo>
                <a:lnTo>
                  <a:pt x="4170" y="90669"/>
                </a:lnTo>
                <a:lnTo>
                  <a:pt x="4170" y="88187"/>
                </a:lnTo>
                <a:lnTo>
                  <a:pt x="4671" y="87616"/>
                </a:lnTo>
                <a:lnTo>
                  <a:pt x="5171" y="87045"/>
                </a:lnTo>
                <a:lnTo>
                  <a:pt x="6509" y="85330"/>
                </a:lnTo>
                <a:lnTo>
                  <a:pt x="7346" y="84383"/>
                </a:lnTo>
                <a:close/>
                <a:moveTo>
                  <a:pt x="18862" y="88187"/>
                </a:moveTo>
                <a:lnTo>
                  <a:pt x="17861" y="89330"/>
                </a:lnTo>
                <a:lnTo>
                  <a:pt x="16859" y="90669"/>
                </a:lnTo>
                <a:lnTo>
                  <a:pt x="14520" y="90285"/>
                </a:lnTo>
                <a:lnTo>
                  <a:pt x="14685" y="90097"/>
                </a:lnTo>
                <a:lnTo>
                  <a:pt x="15686" y="89142"/>
                </a:lnTo>
                <a:lnTo>
                  <a:pt x="16358" y="88187"/>
                </a:lnTo>
                <a:close/>
                <a:moveTo>
                  <a:pt x="56080" y="86669"/>
                </a:moveTo>
                <a:lnTo>
                  <a:pt x="55743" y="87045"/>
                </a:lnTo>
                <a:lnTo>
                  <a:pt x="54077" y="88759"/>
                </a:lnTo>
                <a:lnTo>
                  <a:pt x="52575" y="90669"/>
                </a:lnTo>
                <a:lnTo>
                  <a:pt x="49735" y="90669"/>
                </a:lnTo>
                <a:lnTo>
                  <a:pt x="50572" y="89714"/>
                </a:lnTo>
                <a:lnTo>
                  <a:pt x="53075" y="86857"/>
                </a:lnTo>
                <a:lnTo>
                  <a:pt x="56080" y="86669"/>
                </a:lnTo>
                <a:close/>
                <a:moveTo>
                  <a:pt x="62589" y="86473"/>
                </a:moveTo>
                <a:lnTo>
                  <a:pt x="61587" y="87240"/>
                </a:lnTo>
                <a:lnTo>
                  <a:pt x="59914" y="88759"/>
                </a:lnTo>
                <a:lnTo>
                  <a:pt x="59084" y="89714"/>
                </a:lnTo>
                <a:lnTo>
                  <a:pt x="58583" y="90669"/>
                </a:lnTo>
                <a:lnTo>
                  <a:pt x="55078" y="90669"/>
                </a:lnTo>
                <a:lnTo>
                  <a:pt x="56409" y="89142"/>
                </a:lnTo>
                <a:lnTo>
                  <a:pt x="58082" y="87428"/>
                </a:lnTo>
                <a:lnTo>
                  <a:pt x="59084" y="86669"/>
                </a:lnTo>
                <a:lnTo>
                  <a:pt x="62589" y="86473"/>
                </a:lnTo>
                <a:close/>
                <a:moveTo>
                  <a:pt x="70765" y="86473"/>
                </a:moveTo>
                <a:lnTo>
                  <a:pt x="74270" y="86669"/>
                </a:lnTo>
                <a:lnTo>
                  <a:pt x="73605" y="87045"/>
                </a:lnTo>
                <a:lnTo>
                  <a:pt x="72102" y="88571"/>
                </a:lnTo>
                <a:lnTo>
                  <a:pt x="71430" y="89330"/>
                </a:lnTo>
                <a:lnTo>
                  <a:pt x="70929" y="90285"/>
                </a:lnTo>
                <a:lnTo>
                  <a:pt x="66759" y="90669"/>
                </a:lnTo>
                <a:lnTo>
                  <a:pt x="68597" y="88571"/>
                </a:lnTo>
                <a:lnTo>
                  <a:pt x="70765" y="86669"/>
                </a:lnTo>
                <a:lnTo>
                  <a:pt x="70765" y="86473"/>
                </a:lnTo>
                <a:close/>
                <a:moveTo>
                  <a:pt x="51072" y="86857"/>
                </a:moveTo>
                <a:lnTo>
                  <a:pt x="49570" y="88000"/>
                </a:lnTo>
                <a:lnTo>
                  <a:pt x="48233" y="89142"/>
                </a:lnTo>
                <a:lnTo>
                  <a:pt x="47567" y="89902"/>
                </a:lnTo>
                <a:lnTo>
                  <a:pt x="47067" y="90669"/>
                </a:lnTo>
                <a:lnTo>
                  <a:pt x="45393" y="90857"/>
                </a:lnTo>
                <a:lnTo>
                  <a:pt x="42224" y="90857"/>
                </a:lnTo>
                <a:lnTo>
                  <a:pt x="44062" y="89142"/>
                </a:lnTo>
                <a:lnTo>
                  <a:pt x="45228" y="88187"/>
                </a:lnTo>
                <a:lnTo>
                  <a:pt x="45729" y="87616"/>
                </a:lnTo>
                <a:lnTo>
                  <a:pt x="46230" y="87045"/>
                </a:lnTo>
                <a:lnTo>
                  <a:pt x="51072" y="86857"/>
                </a:lnTo>
                <a:close/>
                <a:moveTo>
                  <a:pt x="69427" y="86473"/>
                </a:moveTo>
                <a:lnTo>
                  <a:pt x="68097" y="87428"/>
                </a:lnTo>
                <a:lnTo>
                  <a:pt x="66759" y="88383"/>
                </a:lnTo>
                <a:lnTo>
                  <a:pt x="65593" y="89526"/>
                </a:lnTo>
                <a:lnTo>
                  <a:pt x="64420" y="90857"/>
                </a:lnTo>
                <a:lnTo>
                  <a:pt x="61087" y="90857"/>
                </a:lnTo>
                <a:lnTo>
                  <a:pt x="62753" y="88954"/>
                </a:lnTo>
                <a:lnTo>
                  <a:pt x="65092" y="86473"/>
                </a:lnTo>
                <a:close/>
                <a:moveTo>
                  <a:pt x="25035" y="87616"/>
                </a:moveTo>
                <a:lnTo>
                  <a:pt x="23197" y="88954"/>
                </a:lnTo>
                <a:lnTo>
                  <a:pt x="22367" y="89902"/>
                </a:lnTo>
                <a:lnTo>
                  <a:pt x="21530" y="91045"/>
                </a:lnTo>
                <a:lnTo>
                  <a:pt x="19191" y="90857"/>
                </a:lnTo>
                <a:lnTo>
                  <a:pt x="21030" y="88000"/>
                </a:lnTo>
                <a:lnTo>
                  <a:pt x="25035" y="87616"/>
                </a:lnTo>
                <a:close/>
                <a:moveTo>
                  <a:pt x="29706" y="87240"/>
                </a:moveTo>
                <a:lnTo>
                  <a:pt x="28204" y="88571"/>
                </a:lnTo>
                <a:lnTo>
                  <a:pt x="27203" y="89714"/>
                </a:lnTo>
                <a:lnTo>
                  <a:pt x="26537" y="90473"/>
                </a:lnTo>
                <a:lnTo>
                  <a:pt x="25872" y="91240"/>
                </a:lnTo>
                <a:lnTo>
                  <a:pt x="23368" y="91240"/>
                </a:lnTo>
                <a:lnTo>
                  <a:pt x="24535" y="89902"/>
                </a:lnTo>
                <a:lnTo>
                  <a:pt x="25371" y="88759"/>
                </a:lnTo>
                <a:lnTo>
                  <a:pt x="26201" y="87428"/>
                </a:lnTo>
                <a:lnTo>
                  <a:pt x="29706" y="87240"/>
                </a:lnTo>
                <a:close/>
                <a:moveTo>
                  <a:pt x="43726" y="87045"/>
                </a:moveTo>
                <a:lnTo>
                  <a:pt x="42560" y="88000"/>
                </a:lnTo>
                <a:lnTo>
                  <a:pt x="41058" y="89330"/>
                </a:lnTo>
                <a:lnTo>
                  <a:pt x="40386" y="90097"/>
                </a:lnTo>
                <a:lnTo>
                  <a:pt x="39885" y="91045"/>
                </a:lnTo>
                <a:lnTo>
                  <a:pt x="34549" y="91240"/>
                </a:lnTo>
                <a:lnTo>
                  <a:pt x="36716" y="88759"/>
                </a:lnTo>
                <a:lnTo>
                  <a:pt x="38218" y="87428"/>
                </a:lnTo>
                <a:lnTo>
                  <a:pt x="38383" y="87045"/>
                </a:lnTo>
                <a:close/>
                <a:moveTo>
                  <a:pt x="35214" y="87240"/>
                </a:moveTo>
                <a:lnTo>
                  <a:pt x="34048" y="88383"/>
                </a:lnTo>
                <a:lnTo>
                  <a:pt x="32882" y="89714"/>
                </a:lnTo>
                <a:lnTo>
                  <a:pt x="32711" y="90097"/>
                </a:lnTo>
                <a:lnTo>
                  <a:pt x="32711" y="90669"/>
                </a:lnTo>
                <a:lnTo>
                  <a:pt x="32711" y="91045"/>
                </a:lnTo>
                <a:lnTo>
                  <a:pt x="32882" y="91240"/>
                </a:lnTo>
                <a:lnTo>
                  <a:pt x="28376" y="91428"/>
                </a:lnTo>
                <a:lnTo>
                  <a:pt x="28376" y="91428"/>
                </a:lnTo>
                <a:lnTo>
                  <a:pt x="29206" y="90097"/>
                </a:lnTo>
                <a:lnTo>
                  <a:pt x="30207" y="89142"/>
                </a:lnTo>
                <a:lnTo>
                  <a:pt x="31380" y="88187"/>
                </a:lnTo>
                <a:lnTo>
                  <a:pt x="32045" y="87812"/>
                </a:lnTo>
                <a:lnTo>
                  <a:pt x="32381" y="87240"/>
                </a:lnTo>
                <a:close/>
                <a:moveTo>
                  <a:pt x="58583" y="0"/>
                </a:moveTo>
                <a:lnTo>
                  <a:pt x="58082" y="383"/>
                </a:lnTo>
                <a:lnTo>
                  <a:pt x="57582" y="1142"/>
                </a:lnTo>
                <a:lnTo>
                  <a:pt x="57410" y="1909"/>
                </a:lnTo>
                <a:lnTo>
                  <a:pt x="57246" y="3624"/>
                </a:lnTo>
                <a:lnTo>
                  <a:pt x="57410" y="5526"/>
                </a:lnTo>
                <a:lnTo>
                  <a:pt x="57746" y="7428"/>
                </a:lnTo>
                <a:lnTo>
                  <a:pt x="33211" y="7624"/>
                </a:lnTo>
                <a:lnTo>
                  <a:pt x="17525" y="7812"/>
                </a:lnTo>
                <a:lnTo>
                  <a:pt x="9678" y="8000"/>
                </a:lnTo>
                <a:lnTo>
                  <a:pt x="5672" y="8000"/>
                </a:lnTo>
                <a:lnTo>
                  <a:pt x="3505" y="8195"/>
                </a:lnTo>
                <a:lnTo>
                  <a:pt x="1666" y="8767"/>
                </a:lnTo>
                <a:lnTo>
                  <a:pt x="1337" y="8954"/>
                </a:lnTo>
                <a:lnTo>
                  <a:pt x="1166" y="9338"/>
                </a:lnTo>
                <a:lnTo>
                  <a:pt x="1001" y="9714"/>
                </a:lnTo>
                <a:lnTo>
                  <a:pt x="1166" y="10097"/>
                </a:lnTo>
                <a:lnTo>
                  <a:pt x="1001" y="10285"/>
                </a:lnTo>
                <a:lnTo>
                  <a:pt x="500" y="11812"/>
                </a:lnTo>
                <a:lnTo>
                  <a:pt x="164" y="13338"/>
                </a:lnTo>
                <a:lnTo>
                  <a:pt x="0" y="15052"/>
                </a:lnTo>
                <a:lnTo>
                  <a:pt x="0" y="16767"/>
                </a:lnTo>
                <a:lnTo>
                  <a:pt x="164" y="20195"/>
                </a:lnTo>
                <a:lnTo>
                  <a:pt x="500" y="23428"/>
                </a:lnTo>
                <a:lnTo>
                  <a:pt x="665" y="28383"/>
                </a:lnTo>
                <a:lnTo>
                  <a:pt x="836" y="33142"/>
                </a:lnTo>
                <a:lnTo>
                  <a:pt x="836" y="42857"/>
                </a:lnTo>
                <a:lnTo>
                  <a:pt x="665" y="49330"/>
                </a:lnTo>
                <a:lnTo>
                  <a:pt x="500" y="55812"/>
                </a:lnTo>
                <a:lnTo>
                  <a:pt x="336" y="62285"/>
                </a:lnTo>
                <a:lnTo>
                  <a:pt x="336" y="68759"/>
                </a:lnTo>
                <a:lnTo>
                  <a:pt x="500" y="74857"/>
                </a:lnTo>
                <a:lnTo>
                  <a:pt x="665" y="80759"/>
                </a:lnTo>
                <a:lnTo>
                  <a:pt x="1001" y="86669"/>
                </a:lnTo>
                <a:lnTo>
                  <a:pt x="1166" y="92759"/>
                </a:lnTo>
                <a:lnTo>
                  <a:pt x="1337" y="93330"/>
                </a:lnTo>
                <a:lnTo>
                  <a:pt x="1502" y="93714"/>
                </a:lnTo>
                <a:lnTo>
                  <a:pt x="1838" y="94090"/>
                </a:lnTo>
                <a:lnTo>
                  <a:pt x="2167" y="94285"/>
                </a:lnTo>
                <a:lnTo>
                  <a:pt x="3004" y="94285"/>
                </a:lnTo>
                <a:lnTo>
                  <a:pt x="3505" y="94090"/>
                </a:lnTo>
                <a:lnTo>
                  <a:pt x="3841" y="93902"/>
                </a:lnTo>
                <a:lnTo>
                  <a:pt x="3841" y="93714"/>
                </a:lnTo>
                <a:lnTo>
                  <a:pt x="4671" y="93330"/>
                </a:lnTo>
                <a:lnTo>
                  <a:pt x="5507" y="93142"/>
                </a:lnTo>
                <a:lnTo>
                  <a:pt x="6509" y="92947"/>
                </a:lnTo>
                <a:lnTo>
                  <a:pt x="7675" y="92947"/>
                </a:lnTo>
                <a:lnTo>
                  <a:pt x="9849" y="93142"/>
                </a:lnTo>
                <a:lnTo>
                  <a:pt x="11516" y="93330"/>
                </a:lnTo>
                <a:lnTo>
                  <a:pt x="16187" y="93714"/>
                </a:lnTo>
                <a:lnTo>
                  <a:pt x="20865" y="94285"/>
                </a:lnTo>
                <a:lnTo>
                  <a:pt x="25701" y="94661"/>
                </a:lnTo>
                <a:lnTo>
                  <a:pt x="30708" y="94857"/>
                </a:lnTo>
                <a:lnTo>
                  <a:pt x="30207" y="95616"/>
                </a:lnTo>
                <a:lnTo>
                  <a:pt x="29542" y="96571"/>
                </a:lnTo>
                <a:lnTo>
                  <a:pt x="28540" y="98473"/>
                </a:lnTo>
                <a:lnTo>
                  <a:pt x="27374" y="101902"/>
                </a:lnTo>
                <a:lnTo>
                  <a:pt x="26373" y="104375"/>
                </a:lnTo>
                <a:lnTo>
                  <a:pt x="25200" y="106857"/>
                </a:lnTo>
                <a:lnTo>
                  <a:pt x="23032" y="111804"/>
                </a:lnTo>
                <a:lnTo>
                  <a:pt x="22196" y="113518"/>
                </a:lnTo>
                <a:lnTo>
                  <a:pt x="21530" y="115428"/>
                </a:lnTo>
                <a:lnTo>
                  <a:pt x="21194" y="116187"/>
                </a:lnTo>
                <a:lnTo>
                  <a:pt x="21194" y="117142"/>
                </a:lnTo>
                <a:lnTo>
                  <a:pt x="21194" y="118090"/>
                </a:lnTo>
                <a:lnTo>
                  <a:pt x="21530" y="119232"/>
                </a:lnTo>
                <a:lnTo>
                  <a:pt x="21866" y="119616"/>
                </a:lnTo>
                <a:lnTo>
                  <a:pt x="22196" y="119804"/>
                </a:lnTo>
                <a:lnTo>
                  <a:pt x="22696" y="120000"/>
                </a:lnTo>
                <a:lnTo>
                  <a:pt x="23197" y="119804"/>
                </a:lnTo>
                <a:lnTo>
                  <a:pt x="23869" y="119616"/>
                </a:lnTo>
                <a:lnTo>
                  <a:pt x="24370" y="119045"/>
                </a:lnTo>
                <a:lnTo>
                  <a:pt x="24699" y="118661"/>
                </a:lnTo>
                <a:lnTo>
                  <a:pt x="25035" y="118090"/>
                </a:lnTo>
                <a:lnTo>
                  <a:pt x="25701" y="116759"/>
                </a:lnTo>
                <a:lnTo>
                  <a:pt x="26201" y="115232"/>
                </a:lnTo>
                <a:lnTo>
                  <a:pt x="28040" y="111232"/>
                </a:lnTo>
                <a:lnTo>
                  <a:pt x="29706" y="107232"/>
                </a:lnTo>
                <a:lnTo>
                  <a:pt x="31044" y="103616"/>
                </a:lnTo>
                <a:lnTo>
                  <a:pt x="32381" y="99804"/>
                </a:lnTo>
                <a:lnTo>
                  <a:pt x="33383" y="97330"/>
                </a:lnTo>
                <a:lnTo>
                  <a:pt x="33877" y="96000"/>
                </a:lnTo>
                <a:lnTo>
                  <a:pt x="34213" y="94857"/>
                </a:lnTo>
                <a:lnTo>
                  <a:pt x="42389" y="94285"/>
                </a:lnTo>
                <a:lnTo>
                  <a:pt x="50400" y="93902"/>
                </a:lnTo>
                <a:lnTo>
                  <a:pt x="54406" y="93902"/>
                </a:lnTo>
                <a:lnTo>
                  <a:pt x="58412" y="94090"/>
                </a:lnTo>
                <a:lnTo>
                  <a:pt x="66423" y="94090"/>
                </a:lnTo>
                <a:lnTo>
                  <a:pt x="70929" y="93902"/>
                </a:lnTo>
                <a:lnTo>
                  <a:pt x="75436" y="93518"/>
                </a:lnTo>
                <a:lnTo>
                  <a:pt x="79778" y="92947"/>
                </a:lnTo>
                <a:lnTo>
                  <a:pt x="84620" y="92947"/>
                </a:lnTo>
                <a:lnTo>
                  <a:pt x="84620" y="93902"/>
                </a:lnTo>
                <a:lnTo>
                  <a:pt x="85286" y="97142"/>
                </a:lnTo>
                <a:lnTo>
                  <a:pt x="86287" y="100187"/>
                </a:lnTo>
                <a:lnTo>
                  <a:pt x="87625" y="103232"/>
                </a:lnTo>
                <a:lnTo>
                  <a:pt x="88955" y="106285"/>
                </a:lnTo>
                <a:lnTo>
                  <a:pt x="90457" y="109142"/>
                </a:lnTo>
                <a:lnTo>
                  <a:pt x="92124" y="112000"/>
                </a:lnTo>
                <a:lnTo>
                  <a:pt x="95464" y="117518"/>
                </a:lnTo>
                <a:lnTo>
                  <a:pt x="96130" y="118285"/>
                </a:lnTo>
                <a:lnTo>
                  <a:pt x="96967" y="118661"/>
                </a:lnTo>
                <a:lnTo>
                  <a:pt x="97803" y="118473"/>
                </a:lnTo>
                <a:lnTo>
                  <a:pt x="98469" y="118285"/>
                </a:lnTo>
                <a:lnTo>
                  <a:pt x="99134" y="117714"/>
                </a:lnTo>
                <a:lnTo>
                  <a:pt x="99470" y="116947"/>
                </a:lnTo>
                <a:lnTo>
                  <a:pt x="99470" y="116000"/>
                </a:lnTo>
                <a:lnTo>
                  <a:pt x="99306" y="115616"/>
                </a:lnTo>
                <a:lnTo>
                  <a:pt x="99134" y="115045"/>
                </a:lnTo>
                <a:lnTo>
                  <a:pt x="95965" y="109902"/>
                </a:lnTo>
                <a:lnTo>
                  <a:pt x="93126" y="104571"/>
                </a:lnTo>
                <a:lnTo>
                  <a:pt x="91795" y="101714"/>
                </a:lnTo>
                <a:lnTo>
                  <a:pt x="90457" y="99045"/>
                </a:lnTo>
                <a:lnTo>
                  <a:pt x="89456" y="96187"/>
                </a:lnTo>
                <a:lnTo>
                  <a:pt x="88290" y="93142"/>
                </a:lnTo>
                <a:lnTo>
                  <a:pt x="95464" y="93518"/>
                </a:lnTo>
                <a:lnTo>
                  <a:pt x="102474" y="93902"/>
                </a:lnTo>
                <a:lnTo>
                  <a:pt x="105979" y="93902"/>
                </a:lnTo>
                <a:lnTo>
                  <a:pt x="109649" y="93714"/>
                </a:lnTo>
                <a:lnTo>
                  <a:pt x="113154" y="93518"/>
                </a:lnTo>
                <a:lnTo>
                  <a:pt x="116659" y="93142"/>
                </a:lnTo>
                <a:lnTo>
                  <a:pt x="116995" y="92947"/>
                </a:lnTo>
                <a:lnTo>
                  <a:pt x="117331" y="93518"/>
                </a:lnTo>
                <a:lnTo>
                  <a:pt x="117661" y="93902"/>
                </a:lnTo>
                <a:lnTo>
                  <a:pt x="118833" y="93902"/>
                </a:lnTo>
                <a:lnTo>
                  <a:pt x="119334" y="93518"/>
                </a:lnTo>
                <a:lnTo>
                  <a:pt x="119663" y="93142"/>
                </a:lnTo>
                <a:lnTo>
                  <a:pt x="120000" y="92383"/>
                </a:lnTo>
                <a:lnTo>
                  <a:pt x="120000" y="91616"/>
                </a:lnTo>
                <a:lnTo>
                  <a:pt x="119663" y="88759"/>
                </a:lnTo>
                <a:lnTo>
                  <a:pt x="119334" y="85714"/>
                </a:lnTo>
                <a:lnTo>
                  <a:pt x="119163" y="79616"/>
                </a:lnTo>
                <a:lnTo>
                  <a:pt x="119334" y="73526"/>
                </a:lnTo>
                <a:lnTo>
                  <a:pt x="119163" y="67428"/>
                </a:lnTo>
                <a:lnTo>
                  <a:pt x="119163" y="54857"/>
                </a:lnTo>
                <a:lnTo>
                  <a:pt x="118998" y="42285"/>
                </a:lnTo>
                <a:lnTo>
                  <a:pt x="118998" y="19624"/>
                </a:lnTo>
                <a:lnTo>
                  <a:pt x="119163" y="17526"/>
                </a:lnTo>
                <a:lnTo>
                  <a:pt x="119163" y="14857"/>
                </a:lnTo>
                <a:lnTo>
                  <a:pt x="118998" y="13526"/>
                </a:lnTo>
                <a:lnTo>
                  <a:pt x="118833" y="12195"/>
                </a:lnTo>
                <a:lnTo>
                  <a:pt x="118497" y="11240"/>
                </a:lnTo>
                <a:lnTo>
                  <a:pt x="117997" y="10285"/>
                </a:lnTo>
                <a:lnTo>
                  <a:pt x="117997" y="9714"/>
                </a:lnTo>
                <a:lnTo>
                  <a:pt x="117997" y="9338"/>
                </a:lnTo>
                <a:lnTo>
                  <a:pt x="117832" y="8954"/>
                </a:lnTo>
                <a:lnTo>
                  <a:pt x="117661" y="8571"/>
                </a:lnTo>
                <a:lnTo>
                  <a:pt x="116831" y="8195"/>
                </a:lnTo>
                <a:lnTo>
                  <a:pt x="115994" y="7812"/>
                </a:lnTo>
                <a:lnTo>
                  <a:pt x="115157" y="7624"/>
                </a:lnTo>
                <a:lnTo>
                  <a:pt x="114156" y="7624"/>
                </a:lnTo>
                <a:lnTo>
                  <a:pt x="112153" y="7812"/>
                </a:lnTo>
                <a:lnTo>
                  <a:pt x="110486" y="7812"/>
                </a:lnTo>
                <a:lnTo>
                  <a:pt x="103311" y="7624"/>
                </a:lnTo>
                <a:lnTo>
                  <a:pt x="96130" y="7240"/>
                </a:lnTo>
                <a:lnTo>
                  <a:pt x="92296" y="7052"/>
                </a:lnTo>
                <a:lnTo>
                  <a:pt x="88290" y="6857"/>
                </a:lnTo>
                <a:lnTo>
                  <a:pt x="80278" y="7052"/>
                </a:lnTo>
                <a:lnTo>
                  <a:pt x="64420" y="7428"/>
                </a:lnTo>
                <a:lnTo>
                  <a:pt x="61251" y="7428"/>
                </a:lnTo>
                <a:lnTo>
                  <a:pt x="61416" y="6669"/>
                </a:lnTo>
                <a:lnTo>
                  <a:pt x="61416" y="6097"/>
                </a:lnTo>
                <a:lnTo>
                  <a:pt x="61416" y="5526"/>
                </a:lnTo>
                <a:lnTo>
                  <a:pt x="61087" y="4767"/>
                </a:lnTo>
                <a:lnTo>
                  <a:pt x="60915" y="4571"/>
                </a:lnTo>
                <a:lnTo>
                  <a:pt x="60751" y="3624"/>
                </a:lnTo>
                <a:lnTo>
                  <a:pt x="60586" y="1909"/>
                </a:lnTo>
                <a:lnTo>
                  <a:pt x="60414" y="1142"/>
                </a:lnTo>
                <a:lnTo>
                  <a:pt x="59914" y="383"/>
                </a:lnTo>
                <a:lnTo>
                  <a:pt x="5941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Shape 47"/>
          <p:cNvSpPr txBox="1"/>
          <p:nvPr/>
        </p:nvSpPr>
        <p:spPr>
          <a:xfrm>
            <a:off x="6123050" y="3398800"/>
            <a:ext cx="26433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Fernando Calderón</a:t>
            </a:r>
            <a:b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Roberto Torralba</a:t>
            </a:r>
            <a:b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Javier Garcia</a:t>
            </a:r>
            <a:b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David López</a:t>
            </a:r>
            <a:b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</a:br>
            <a:r>
              <a:rPr lang="en" sz="18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Raúl Moya</a:t>
            </a:r>
            <a:br>
              <a:rPr lang="en"/>
            </a:b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Shape 113"/>
          <p:cNvGraphicFramePr/>
          <p:nvPr/>
        </p:nvGraphicFramePr>
        <p:xfrm>
          <a:off x="1078350" y="1667406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Tecnologia de las extensiones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Compiladores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Empate***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Número de extensiones existentes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Indeterminado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15.000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4" name="Shape 114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Shape 120"/>
          <p:cNvGraphicFramePr/>
          <p:nvPr/>
        </p:nvGraphicFramePr>
        <p:xfrm>
          <a:off x="1078350" y="1640681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Categorización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12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Empate***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Necesita reiniciar el navegador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Tutoriales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1" name="Shape 121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Shape 127"/>
          <p:cNvGraphicFramePr/>
          <p:nvPr/>
        </p:nvGraphicFramePr>
        <p:xfrm>
          <a:off x="1078350" y="1640681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Comentarios de los usuarios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Descripciones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3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Shape 129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4294967295" type="ctrTitle"/>
          </p:nvPr>
        </p:nvSpPr>
        <p:spPr>
          <a:xfrm>
            <a:off x="685800" y="24977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6000"/>
              <a:t>recomendaciones</a:t>
            </a:r>
          </a:p>
        </p:txBody>
      </p:sp>
      <p:grpSp>
        <p:nvGrpSpPr>
          <p:cNvPr id="135" name="Shape 135"/>
          <p:cNvGrpSpPr/>
          <p:nvPr/>
        </p:nvGrpSpPr>
        <p:grpSpPr>
          <a:xfrm rot="-7230029">
            <a:off x="7041116" y="2537983"/>
            <a:ext cx="1516808" cy="960909"/>
            <a:chOff x="238125" y="1918825"/>
            <a:chExt cx="1042449" cy="660400"/>
          </a:xfrm>
        </p:grpSpPr>
        <p:sp>
          <p:nvSpPr>
            <p:cNvPr id="136" name="Shape 136"/>
            <p:cNvSpPr/>
            <p:nvPr/>
          </p:nvSpPr>
          <p:spPr>
            <a:xfrm>
              <a:off x="238125" y="1918825"/>
              <a:ext cx="966974" cy="660400"/>
            </a:xfrm>
            <a:custGeom>
              <a:pathLst>
                <a:path extrusionOk="0" h="120000" w="120000">
                  <a:moveTo>
                    <a:pt x="1169" y="34715"/>
                  </a:moveTo>
                  <a:lnTo>
                    <a:pt x="1169" y="36000"/>
                  </a:lnTo>
                  <a:lnTo>
                    <a:pt x="1464" y="34715"/>
                  </a:lnTo>
                  <a:close/>
                  <a:moveTo>
                    <a:pt x="104192" y="87428"/>
                  </a:moveTo>
                  <a:lnTo>
                    <a:pt x="103609" y="88282"/>
                  </a:lnTo>
                  <a:lnTo>
                    <a:pt x="103609" y="89141"/>
                  </a:lnTo>
                  <a:lnTo>
                    <a:pt x="104192" y="87428"/>
                  </a:lnTo>
                  <a:close/>
                  <a:moveTo>
                    <a:pt x="75805" y="109710"/>
                  </a:moveTo>
                  <a:lnTo>
                    <a:pt x="75510" y="110137"/>
                  </a:lnTo>
                  <a:lnTo>
                    <a:pt x="75805" y="110569"/>
                  </a:lnTo>
                  <a:lnTo>
                    <a:pt x="75805" y="110137"/>
                  </a:lnTo>
                  <a:lnTo>
                    <a:pt x="75805" y="109710"/>
                  </a:lnTo>
                  <a:close/>
                  <a:moveTo>
                    <a:pt x="45658" y="110996"/>
                  </a:moveTo>
                  <a:lnTo>
                    <a:pt x="45804" y="111209"/>
                  </a:lnTo>
                  <a:lnTo>
                    <a:pt x="45804" y="111209"/>
                  </a:lnTo>
                  <a:lnTo>
                    <a:pt x="45950" y="110996"/>
                  </a:lnTo>
                  <a:close/>
                  <a:moveTo>
                    <a:pt x="9071" y="4"/>
                  </a:moveTo>
                  <a:lnTo>
                    <a:pt x="8193" y="431"/>
                  </a:lnTo>
                  <a:lnTo>
                    <a:pt x="7901" y="1717"/>
                  </a:lnTo>
                  <a:lnTo>
                    <a:pt x="7901" y="858"/>
                  </a:lnTo>
                  <a:lnTo>
                    <a:pt x="7610" y="1717"/>
                  </a:lnTo>
                  <a:lnTo>
                    <a:pt x="7315" y="2575"/>
                  </a:lnTo>
                  <a:lnTo>
                    <a:pt x="7610" y="4288"/>
                  </a:lnTo>
                  <a:lnTo>
                    <a:pt x="7315" y="3861"/>
                  </a:lnTo>
                  <a:lnTo>
                    <a:pt x="6732" y="4288"/>
                  </a:lnTo>
                  <a:lnTo>
                    <a:pt x="7315" y="4288"/>
                  </a:lnTo>
                  <a:lnTo>
                    <a:pt x="7610" y="5146"/>
                  </a:lnTo>
                  <a:lnTo>
                    <a:pt x="7023" y="5573"/>
                  </a:lnTo>
                  <a:lnTo>
                    <a:pt x="6732" y="5573"/>
                  </a:lnTo>
                  <a:lnTo>
                    <a:pt x="6732" y="7286"/>
                  </a:lnTo>
                  <a:lnTo>
                    <a:pt x="6437" y="8572"/>
                  </a:lnTo>
                  <a:lnTo>
                    <a:pt x="5559" y="11143"/>
                  </a:lnTo>
                  <a:lnTo>
                    <a:pt x="4389" y="13714"/>
                  </a:lnTo>
                  <a:lnTo>
                    <a:pt x="4098" y="15431"/>
                  </a:lnTo>
                  <a:lnTo>
                    <a:pt x="4098" y="16717"/>
                  </a:lnTo>
                  <a:lnTo>
                    <a:pt x="3803" y="17144"/>
                  </a:lnTo>
                  <a:lnTo>
                    <a:pt x="3803" y="18002"/>
                  </a:lnTo>
                  <a:lnTo>
                    <a:pt x="4098" y="20573"/>
                  </a:lnTo>
                  <a:lnTo>
                    <a:pt x="3803" y="20573"/>
                  </a:lnTo>
                  <a:lnTo>
                    <a:pt x="3511" y="20146"/>
                  </a:lnTo>
                  <a:lnTo>
                    <a:pt x="3220" y="19715"/>
                  </a:lnTo>
                  <a:lnTo>
                    <a:pt x="2925" y="19715"/>
                  </a:lnTo>
                  <a:lnTo>
                    <a:pt x="3220" y="20146"/>
                  </a:lnTo>
                  <a:lnTo>
                    <a:pt x="3511" y="21000"/>
                  </a:lnTo>
                  <a:lnTo>
                    <a:pt x="3220" y="21859"/>
                  </a:lnTo>
                  <a:lnTo>
                    <a:pt x="2633" y="22286"/>
                  </a:lnTo>
                  <a:lnTo>
                    <a:pt x="2925" y="22286"/>
                  </a:lnTo>
                  <a:lnTo>
                    <a:pt x="2925" y="22718"/>
                  </a:lnTo>
                  <a:lnTo>
                    <a:pt x="2925" y="23572"/>
                  </a:lnTo>
                  <a:lnTo>
                    <a:pt x="2342" y="24003"/>
                  </a:lnTo>
                  <a:lnTo>
                    <a:pt x="1755" y="24430"/>
                  </a:lnTo>
                  <a:lnTo>
                    <a:pt x="1755" y="24857"/>
                  </a:lnTo>
                  <a:lnTo>
                    <a:pt x="2342" y="25289"/>
                  </a:lnTo>
                  <a:lnTo>
                    <a:pt x="2633" y="25716"/>
                  </a:lnTo>
                  <a:lnTo>
                    <a:pt x="2342" y="26143"/>
                  </a:lnTo>
                  <a:lnTo>
                    <a:pt x="1464" y="26143"/>
                  </a:lnTo>
                  <a:lnTo>
                    <a:pt x="1755" y="29999"/>
                  </a:lnTo>
                  <a:lnTo>
                    <a:pt x="1755" y="32144"/>
                  </a:lnTo>
                  <a:lnTo>
                    <a:pt x="1755" y="33002"/>
                  </a:lnTo>
                  <a:lnTo>
                    <a:pt x="2342" y="33002"/>
                  </a:lnTo>
                  <a:lnTo>
                    <a:pt x="2633" y="33429"/>
                  </a:lnTo>
                  <a:lnTo>
                    <a:pt x="2633" y="33856"/>
                  </a:lnTo>
                  <a:lnTo>
                    <a:pt x="2342" y="34288"/>
                  </a:lnTo>
                  <a:lnTo>
                    <a:pt x="1755" y="33856"/>
                  </a:lnTo>
                  <a:lnTo>
                    <a:pt x="1755" y="35142"/>
                  </a:lnTo>
                  <a:lnTo>
                    <a:pt x="1755" y="36859"/>
                  </a:lnTo>
                  <a:lnTo>
                    <a:pt x="1464" y="36427"/>
                  </a:lnTo>
                  <a:lnTo>
                    <a:pt x="1464" y="36000"/>
                  </a:lnTo>
                  <a:lnTo>
                    <a:pt x="1464" y="35573"/>
                  </a:lnTo>
                  <a:lnTo>
                    <a:pt x="1169" y="36000"/>
                  </a:lnTo>
                  <a:lnTo>
                    <a:pt x="1169" y="39430"/>
                  </a:lnTo>
                  <a:lnTo>
                    <a:pt x="877" y="40284"/>
                  </a:lnTo>
                  <a:lnTo>
                    <a:pt x="586" y="40716"/>
                  </a:lnTo>
                  <a:lnTo>
                    <a:pt x="291" y="40716"/>
                  </a:lnTo>
                  <a:lnTo>
                    <a:pt x="0" y="41570"/>
                  </a:lnTo>
                  <a:lnTo>
                    <a:pt x="291" y="42428"/>
                  </a:lnTo>
                  <a:lnTo>
                    <a:pt x="586" y="42855"/>
                  </a:lnTo>
                  <a:lnTo>
                    <a:pt x="877" y="43714"/>
                  </a:lnTo>
                  <a:lnTo>
                    <a:pt x="877" y="44572"/>
                  </a:lnTo>
                  <a:lnTo>
                    <a:pt x="291" y="44141"/>
                  </a:lnTo>
                  <a:lnTo>
                    <a:pt x="291" y="44999"/>
                  </a:lnTo>
                  <a:lnTo>
                    <a:pt x="586" y="45427"/>
                  </a:lnTo>
                  <a:lnTo>
                    <a:pt x="877" y="45858"/>
                  </a:lnTo>
                  <a:lnTo>
                    <a:pt x="877" y="47144"/>
                  </a:lnTo>
                  <a:lnTo>
                    <a:pt x="291" y="45858"/>
                  </a:lnTo>
                  <a:lnTo>
                    <a:pt x="291" y="46712"/>
                  </a:lnTo>
                  <a:lnTo>
                    <a:pt x="291" y="47998"/>
                  </a:lnTo>
                  <a:lnTo>
                    <a:pt x="291" y="52286"/>
                  </a:lnTo>
                  <a:lnTo>
                    <a:pt x="586" y="56570"/>
                  </a:lnTo>
                  <a:lnTo>
                    <a:pt x="1169" y="59999"/>
                  </a:lnTo>
                  <a:lnTo>
                    <a:pt x="1755" y="62144"/>
                  </a:lnTo>
                  <a:lnTo>
                    <a:pt x="2633" y="65142"/>
                  </a:lnTo>
                  <a:lnTo>
                    <a:pt x="3511" y="67713"/>
                  </a:lnTo>
                  <a:lnTo>
                    <a:pt x="3803" y="68999"/>
                  </a:lnTo>
                  <a:lnTo>
                    <a:pt x="3511" y="69857"/>
                  </a:lnTo>
                  <a:lnTo>
                    <a:pt x="4098" y="72428"/>
                  </a:lnTo>
                  <a:lnTo>
                    <a:pt x="5267" y="75000"/>
                  </a:lnTo>
                  <a:lnTo>
                    <a:pt x="7610" y="80569"/>
                  </a:lnTo>
                  <a:lnTo>
                    <a:pt x="9366" y="83999"/>
                  </a:lnTo>
                  <a:lnTo>
                    <a:pt x="11413" y="86570"/>
                  </a:lnTo>
                  <a:lnTo>
                    <a:pt x="10830" y="87428"/>
                  </a:lnTo>
                  <a:lnTo>
                    <a:pt x="11708" y="88282"/>
                  </a:lnTo>
                  <a:lnTo>
                    <a:pt x="12000" y="88282"/>
                  </a:lnTo>
                  <a:lnTo>
                    <a:pt x="12878" y="89141"/>
                  </a:lnTo>
                  <a:lnTo>
                    <a:pt x="13169" y="90427"/>
                  </a:lnTo>
                  <a:lnTo>
                    <a:pt x="13756" y="91712"/>
                  </a:lnTo>
                  <a:lnTo>
                    <a:pt x="14634" y="92571"/>
                  </a:lnTo>
                  <a:lnTo>
                    <a:pt x="14342" y="92998"/>
                  </a:lnTo>
                  <a:lnTo>
                    <a:pt x="14634" y="92998"/>
                  </a:lnTo>
                  <a:lnTo>
                    <a:pt x="14925" y="93425"/>
                  </a:lnTo>
                  <a:lnTo>
                    <a:pt x="17268" y="96854"/>
                  </a:lnTo>
                  <a:lnTo>
                    <a:pt x="18146" y="98140"/>
                  </a:lnTo>
                  <a:lnTo>
                    <a:pt x="19902" y="100284"/>
                  </a:lnTo>
                  <a:lnTo>
                    <a:pt x="19902" y="99426"/>
                  </a:lnTo>
                  <a:lnTo>
                    <a:pt x="20488" y="98999"/>
                  </a:lnTo>
                  <a:lnTo>
                    <a:pt x="20488" y="98999"/>
                  </a:lnTo>
                  <a:lnTo>
                    <a:pt x="20193" y="99853"/>
                  </a:lnTo>
                  <a:lnTo>
                    <a:pt x="20488" y="99426"/>
                  </a:lnTo>
                  <a:lnTo>
                    <a:pt x="20780" y="99426"/>
                  </a:lnTo>
                  <a:lnTo>
                    <a:pt x="20780" y="100284"/>
                  </a:lnTo>
                  <a:lnTo>
                    <a:pt x="20193" y="100284"/>
                  </a:lnTo>
                  <a:lnTo>
                    <a:pt x="21949" y="102424"/>
                  </a:lnTo>
                  <a:lnTo>
                    <a:pt x="24583" y="104995"/>
                  </a:lnTo>
                  <a:lnTo>
                    <a:pt x="27217" y="107139"/>
                  </a:lnTo>
                  <a:lnTo>
                    <a:pt x="28682" y="107566"/>
                  </a:lnTo>
                  <a:lnTo>
                    <a:pt x="29851" y="107566"/>
                  </a:lnTo>
                  <a:lnTo>
                    <a:pt x="29560" y="108425"/>
                  </a:lnTo>
                  <a:lnTo>
                    <a:pt x="29851" y="108852"/>
                  </a:lnTo>
                  <a:lnTo>
                    <a:pt x="31316" y="109710"/>
                  </a:lnTo>
                  <a:lnTo>
                    <a:pt x="33072" y="109710"/>
                  </a:lnTo>
                  <a:lnTo>
                    <a:pt x="34828" y="110569"/>
                  </a:lnTo>
                  <a:lnTo>
                    <a:pt x="37170" y="112708"/>
                  </a:lnTo>
                  <a:lnTo>
                    <a:pt x="40682" y="115280"/>
                  </a:lnTo>
                  <a:lnTo>
                    <a:pt x="41852" y="115280"/>
                  </a:lnTo>
                  <a:lnTo>
                    <a:pt x="43024" y="115711"/>
                  </a:lnTo>
                  <a:lnTo>
                    <a:pt x="45950" y="116565"/>
                  </a:lnTo>
                  <a:lnTo>
                    <a:pt x="50632" y="119136"/>
                  </a:lnTo>
                  <a:lnTo>
                    <a:pt x="50926" y="118709"/>
                  </a:lnTo>
                  <a:lnTo>
                    <a:pt x="51513" y="118282"/>
                  </a:lnTo>
                  <a:lnTo>
                    <a:pt x="53560" y="118709"/>
                  </a:lnTo>
                  <a:lnTo>
                    <a:pt x="57364" y="119568"/>
                  </a:lnTo>
                  <a:lnTo>
                    <a:pt x="59120" y="119995"/>
                  </a:lnTo>
                  <a:lnTo>
                    <a:pt x="61462" y="119995"/>
                  </a:lnTo>
                  <a:lnTo>
                    <a:pt x="61754" y="119136"/>
                  </a:lnTo>
                  <a:lnTo>
                    <a:pt x="62340" y="118709"/>
                  </a:lnTo>
                  <a:lnTo>
                    <a:pt x="62927" y="118709"/>
                  </a:lnTo>
                  <a:lnTo>
                    <a:pt x="62632" y="119568"/>
                  </a:lnTo>
                  <a:lnTo>
                    <a:pt x="64388" y="119136"/>
                  </a:lnTo>
                  <a:lnTo>
                    <a:pt x="66439" y="118709"/>
                  </a:lnTo>
                  <a:lnTo>
                    <a:pt x="68195" y="118282"/>
                  </a:lnTo>
                  <a:lnTo>
                    <a:pt x="70242" y="117424"/>
                  </a:lnTo>
                  <a:lnTo>
                    <a:pt x="70242" y="117851"/>
                  </a:lnTo>
                  <a:lnTo>
                    <a:pt x="71707" y="117851"/>
                  </a:lnTo>
                  <a:lnTo>
                    <a:pt x="73463" y="117424"/>
                  </a:lnTo>
                  <a:lnTo>
                    <a:pt x="74927" y="116138"/>
                  </a:lnTo>
                  <a:lnTo>
                    <a:pt x="76975" y="114853"/>
                  </a:lnTo>
                  <a:lnTo>
                    <a:pt x="80487" y="113140"/>
                  </a:lnTo>
                  <a:lnTo>
                    <a:pt x="82534" y="112281"/>
                  </a:lnTo>
                  <a:lnTo>
                    <a:pt x="84877" y="110569"/>
                  </a:lnTo>
                  <a:lnTo>
                    <a:pt x="87219" y="108852"/>
                  </a:lnTo>
                  <a:lnTo>
                    <a:pt x="89558" y="106281"/>
                  </a:lnTo>
                  <a:lnTo>
                    <a:pt x="89558" y="106712"/>
                  </a:lnTo>
                  <a:lnTo>
                    <a:pt x="89267" y="107139"/>
                  </a:lnTo>
                  <a:lnTo>
                    <a:pt x="88975" y="107566"/>
                  </a:lnTo>
                  <a:lnTo>
                    <a:pt x="88389" y="108425"/>
                  </a:lnTo>
                  <a:lnTo>
                    <a:pt x="88097" y="108425"/>
                  </a:lnTo>
                  <a:lnTo>
                    <a:pt x="88389" y="108852"/>
                  </a:lnTo>
                  <a:lnTo>
                    <a:pt x="90145" y="105854"/>
                  </a:lnTo>
                  <a:lnTo>
                    <a:pt x="91314" y="104995"/>
                  </a:lnTo>
                  <a:lnTo>
                    <a:pt x="91609" y="104995"/>
                  </a:lnTo>
                  <a:lnTo>
                    <a:pt x="91609" y="105427"/>
                  </a:lnTo>
                  <a:lnTo>
                    <a:pt x="93365" y="103282"/>
                  </a:lnTo>
                  <a:lnTo>
                    <a:pt x="94243" y="102424"/>
                  </a:lnTo>
                  <a:lnTo>
                    <a:pt x="95121" y="101138"/>
                  </a:lnTo>
                  <a:lnTo>
                    <a:pt x="95413" y="101138"/>
                  </a:lnTo>
                  <a:lnTo>
                    <a:pt x="95413" y="100711"/>
                  </a:lnTo>
                  <a:lnTo>
                    <a:pt x="95413" y="99853"/>
                  </a:lnTo>
                  <a:lnTo>
                    <a:pt x="95413" y="98999"/>
                  </a:lnTo>
                  <a:lnTo>
                    <a:pt x="96585" y="98999"/>
                  </a:lnTo>
                  <a:lnTo>
                    <a:pt x="96877" y="99853"/>
                  </a:lnTo>
                  <a:lnTo>
                    <a:pt x="97463" y="98140"/>
                  </a:lnTo>
                  <a:lnTo>
                    <a:pt x="97755" y="97713"/>
                  </a:lnTo>
                  <a:lnTo>
                    <a:pt x="98047" y="97713"/>
                  </a:lnTo>
                  <a:lnTo>
                    <a:pt x="98341" y="96427"/>
                  </a:lnTo>
                  <a:lnTo>
                    <a:pt x="98924" y="95569"/>
                  </a:lnTo>
                  <a:lnTo>
                    <a:pt x="100097" y="93425"/>
                  </a:lnTo>
                  <a:lnTo>
                    <a:pt x="103023" y="90854"/>
                  </a:lnTo>
                  <a:lnTo>
                    <a:pt x="102436" y="90854"/>
                  </a:lnTo>
                  <a:lnTo>
                    <a:pt x="103609" y="88282"/>
                  </a:lnTo>
                  <a:lnTo>
                    <a:pt x="104192" y="86143"/>
                  </a:lnTo>
                  <a:lnTo>
                    <a:pt x="104487" y="84853"/>
                  </a:lnTo>
                  <a:lnTo>
                    <a:pt x="105365" y="83999"/>
                  </a:lnTo>
                  <a:lnTo>
                    <a:pt x="105948" y="84853"/>
                  </a:lnTo>
                  <a:lnTo>
                    <a:pt x="106535" y="81854"/>
                  </a:lnTo>
                  <a:lnTo>
                    <a:pt x="106826" y="82281"/>
                  </a:lnTo>
                  <a:lnTo>
                    <a:pt x="107121" y="81854"/>
                  </a:lnTo>
                  <a:lnTo>
                    <a:pt x="107413" y="80569"/>
                  </a:lnTo>
                  <a:lnTo>
                    <a:pt x="107704" y="80142"/>
                  </a:lnTo>
                  <a:lnTo>
                    <a:pt x="108291" y="78856"/>
                  </a:lnTo>
                  <a:lnTo>
                    <a:pt x="109460" y="76712"/>
                  </a:lnTo>
                  <a:lnTo>
                    <a:pt x="109460" y="77139"/>
                  </a:lnTo>
                  <a:lnTo>
                    <a:pt x="109460" y="77571"/>
                  </a:lnTo>
                  <a:lnTo>
                    <a:pt x="109460" y="77998"/>
                  </a:lnTo>
                  <a:lnTo>
                    <a:pt x="109755" y="77998"/>
                  </a:lnTo>
                  <a:lnTo>
                    <a:pt x="110338" y="75000"/>
                  </a:lnTo>
                  <a:lnTo>
                    <a:pt x="110925" y="73282"/>
                  </a:lnTo>
                  <a:lnTo>
                    <a:pt x="111511" y="71570"/>
                  </a:lnTo>
                  <a:lnTo>
                    <a:pt x="112389" y="68999"/>
                  </a:lnTo>
                  <a:lnTo>
                    <a:pt x="113854" y="65142"/>
                  </a:lnTo>
                  <a:lnTo>
                    <a:pt x="115023" y="59572"/>
                  </a:lnTo>
                  <a:lnTo>
                    <a:pt x="115901" y="56143"/>
                  </a:lnTo>
                  <a:lnTo>
                    <a:pt x="116193" y="55284"/>
                  </a:lnTo>
                  <a:lnTo>
                    <a:pt x="116779" y="53999"/>
                  </a:lnTo>
                  <a:lnTo>
                    <a:pt x="116779" y="54430"/>
                  </a:lnTo>
                  <a:lnTo>
                    <a:pt x="116779" y="54857"/>
                  </a:lnTo>
                  <a:lnTo>
                    <a:pt x="117071" y="52713"/>
                  </a:lnTo>
                  <a:lnTo>
                    <a:pt x="116488" y="53145"/>
                  </a:lnTo>
                  <a:lnTo>
                    <a:pt x="116193" y="51859"/>
                  </a:lnTo>
                  <a:lnTo>
                    <a:pt x="116488" y="51859"/>
                  </a:lnTo>
                  <a:lnTo>
                    <a:pt x="116779" y="51427"/>
                  </a:lnTo>
                  <a:lnTo>
                    <a:pt x="117071" y="51427"/>
                  </a:lnTo>
                  <a:lnTo>
                    <a:pt x="117071" y="51000"/>
                  </a:lnTo>
                  <a:lnTo>
                    <a:pt x="116779" y="49715"/>
                  </a:lnTo>
                  <a:lnTo>
                    <a:pt x="117071" y="47571"/>
                  </a:lnTo>
                  <a:lnTo>
                    <a:pt x="117657" y="48429"/>
                  </a:lnTo>
                  <a:lnTo>
                    <a:pt x="117366" y="47144"/>
                  </a:lnTo>
                  <a:lnTo>
                    <a:pt x="117657" y="45858"/>
                  </a:lnTo>
                  <a:lnTo>
                    <a:pt x="117657" y="46712"/>
                  </a:lnTo>
                  <a:lnTo>
                    <a:pt x="117949" y="46712"/>
                  </a:lnTo>
                  <a:lnTo>
                    <a:pt x="118535" y="44999"/>
                  </a:lnTo>
                  <a:lnTo>
                    <a:pt x="118827" y="44572"/>
                  </a:lnTo>
                  <a:lnTo>
                    <a:pt x="118244" y="43714"/>
                  </a:lnTo>
                  <a:lnTo>
                    <a:pt x="118244" y="42855"/>
                  </a:lnTo>
                  <a:lnTo>
                    <a:pt x="118244" y="42001"/>
                  </a:lnTo>
                  <a:lnTo>
                    <a:pt x="117949" y="40716"/>
                  </a:lnTo>
                  <a:lnTo>
                    <a:pt x="118535" y="41570"/>
                  </a:lnTo>
                  <a:lnTo>
                    <a:pt x="118827" y="41143"/>
                  </a:lnTo>
                  <a:lnTo>
                    <a:pt x="119413" y="39430"/>
                  </a:lnTo>
                  <a:lnTo>
                    <a:pt x="120000" y="37713"/>
                  </a:lnTo>
                  <a:lnTo>
                    <a:pt x="119413" y="37713"/>
                  </a:lnTo>
                  <a:lnTo>
                    <a:pt x="119413" y="36859"/>
                  </a:lnTo>
                  <a:lnTo>
                    <a:pt x="119413" y="35573"/>
                  </a:lnTo>
                  <a:lnTo>
                    <a:pt x="119705" y="34715"/>
                  </a:lnTo>
                  <a:lnTo>
                    <a:pt x="119705" y="33429"/>
                  </a:lnTo>
                  <a:lnTo>
                    <a:pt x="119122" y="30858"/>
                  </a:lnTo>
                  <a:lnTo>
                    <a:pt x="118535" y="28714"/>
                  </a:lnTo>
                  <a:lnTo>
                    <a:pt x="118827" y="28714"/>
                  </a:lnTo>
                  <a:lnTo>
                    <a:pt x="119122" y="29145"/>
                  </a:lnTo>
                  <a:lnTo>
                    <a:pt x="119122" y="27860"/>
                  </a:lnTo>
                  <a:lnTo>
                    <a:pt x="119413" y="26574"/>
                  </a:lnTo>
                  <a:lnTo>
                    <a:pt x="119413" y="25289"/>
                  </a:lnTo>
                  <a:lnTo>
                    <a:pt x="119705" y="25289"/>
                  </a:lnTo>
                  <a:lnTo>
                    <a:pt x="120000" y="25716"/>
                  </a:lnTo>
                  <a:lnTo>
                    <a:pt x="119413" y="23572"/>
                  </a:lnTo>
                  <a:lnTo>
                    <a:pt x="120000" y="24003"/>
                  </a:lnTo>
                  <a:lnTo>
                    <a:pt x="119705" y="22718"/>
                  </a:lnTo>
                  <a:lnTo>
                    <a:pt x="119413" y="23145"/>
                  </a:lnTo>
                  <a:lnTo>
                    <a:pt x="119122" y="23145"/>
                  </a:lnTo>
                  <a:lnTo>
                    <a:pt x="119122" y="22718"/>
                  </a:lnTo>
                  <a:lnTo>
                    <a:pt x="118827" y="23145"/>
                  </a:lnTo>
                  <a:lnTo>
                    <a:pt x="118535" y="23572"/>
                  </a:lnTo>
                  <a:lnTo>
                    <a:pt x="118827" y="24430"/>
                  </a:lnTo>
                  <a:lnTo>
                    <a:pt x="119122" y="26143"/>
                  </a:lnTo>
                  <a:lnTo>
                    <a:pt x="119122" y="26143"/>
                  </a:lnTo>
                  <a:lnTo>
                    <a:pt x="118535" y="25716"/>
                  </a:lnTo>
                  <a:lnTo>
                    <a:pt x="119122" y="27001"/>
                  </a:lnTo>
                  <a:lnTo>
                    <a:pt x="118535" y="27428"/>
                  </a:lnTo>
                  <a:lnTo>
                    <a:pt x="118244" y="27001"/>
                  </a:lnTo>
                  <a:lnTo>
                    <a:pt x="118244" y="27428"/>
                  </a:lnTo>
                  <a:lnTo>
                    <a:pt x="118244" y="27860"/>
                  </a:lnTo>
                  <a:lnTo>
                    <a:pt x="118244" y="29145"/>
                  </a:lnTo>
                  <a:lnTo>
                    <a:pt x="117949" y="29145"/>
                  </a:lnTo>
                  <a:lnTo>
                    <a:pt x="117949" y="31285"/>
                  </a:lnTo>
                  <a:lnTo>
                    <a:pt x="117949" y="32144"/>
                  </a:lnTo>
                  <a:lnTo>
                    <a:pt x="118244" y="32571"/>
                  </a:lnTo>
                  <a:lnTo>
                    <a:pt x="118535" y="32571"/>
                  </a:lnTo>
                  <a:lnTo>
                    <a:pt x="118827" y="33429"/>
                  </a:lnTo>
                  <a:lnTo>
                    <a:pt x="117366" y="34288"/>
                  </a:lnTo>
                  <a:lnTo>
                    <a:pt x="117949" y="34715"/>
                  </a:lnTo>
                  <a:lnTo>
                    <a:pt x="118244" y="36427"/>
                  </a:lnTo>
                  <a:lnTo>
                    <a:pt x="118244" y="37713"/>
                  </a:lnTo>
                  <a:lnTo>
                    <a:pt x="117949" y="38145"/>
                  </a:lnTo>
                  <a:lnTo>
                    <a:pt x="117366" y="38145"/>
                  </a:lnTo>
                  <a:lnTo>
                    <a:pt x="117657" y="38999"/>
                  </a:lnTo>
                  <a:lnTo>
                    <a:pt x="117949" y="39857"/>
                  </a:lnTo>
                  <a:lnTo>
                    <a:pt x="117657" y="40716"/>
                  </a:lnTo>
                  <a:lnTo>
                    <a:pt x="117366" y="39857"/>
                  </a:lnTo>
                  <a:lnTo>
                    <a:pt x="116779" y="40284"/>
                  </a:lnTo>
                  <a:lnTo>
                    <a:pt x="117071" y="40716"/>
                  </a:lnTo>
                  <a:lnTo>
                    <a:pt x="117071" y="42001"/>
                  </a:lnTo>
                  <a:lnTo>
                    <a:pt x="116779" y="44572"/>
                  </a:lnTo>
                  <a:lnTo>
                    <a:pt x="115901" y="47144"/>
                  </a:lnTo>
                  <a:lnTo>
                    <a:pt x="115315" y="48856"/>
                  </a:lnTo>
                  <a:lnTo>
                    <a:pt x="115901" y="50142"/>
                  </a:lnTo>
                  <a:lnTo>
                    <a:pt x="115610" y="51427"/>
                  </a:lnTo>
                  <a:lnTo>
                    <a:pt x="115023" y="51000"/>
                  </a:lnTo>
                  <a:lnTo>
                    <a:pt x="115023" y="51427"/>
                  </a:lnTo>
                  <a:lnTo>
                    <a:pt x="115023" y="52713"/>
                  </a:lnTo>
                  <a:lnTo>
                    <a:pt x="114732" y="52286"/>
                  </a:lnTo>
                  <a:lnTo>
                    <a:pt x="114437" y="53999"/>
                  </a:lnTo>
                  <a:lnTo>
                    <a:pt x="114145" y="55716"/>
                  </a:lnTo>
                  <a:lnTo>
                    <a:pt x="114437" y="56143"/>
                  </a:lnTo>
                  <a:lnTo>
                    <a:pt x="115315" y="56143"/>
                  </a:lnTo>
                  <a:lnTo>
                    <a:pt x="115610" y="57001"/>
                  </a:lnTo>
                  <a:lnTo>
                    <a:pt x="115023" y="56570"/>
                  </a:lnTo>
                  <a:lnTo>
                    <a:pt x="114732" y="57001"/>
                  </a:lnTo>
                  <a:lnTo>
                    <a:pt x="114437" y="56143"/>
                  </a:lnTo>
                  <a:lnTo>
                    <a:pt x="114732" y="57428"/>
                  </a:lnTo>
                  <a:lnTo>
                    <a:pt x="114732" y="57428"/>
                  </a:lnTo>
                  <a:lnTo>
                    <a:pt x="114437" y="57001"/>
                  </a:lnTo>
                  <a:lnTo>
                    <a:pt x="114145" y="56570"/>
                  </a:lnTo>
                  <a:lnTo>
                    <a:pt x="112972" y="59572"/>
                  </a:lnTo>
                  <a:lnTo>
                    <a:pt x="112681" y="61285"/>
                  </a:lnTo>
                  <a:lnTo>
                    <a:pt x="112681" y="62998"/>
                  </a:lnTo>
                  <a:lnTo>
                    <a:pt x="110925" y="68572"/>
                  </a:lnTo>
                  <a:lnTo>
                    <a:pt x="109755" y="71570"/>
                  </a:lnTo>
                  <a:lnTo>
                    <a:pt x="108582" y="73714"/>
                  </a:lnTo>
                  <a:lnTo>
                    <a:pt x="108582" y="72855"/>
                  </a:lnTo>
                  <a:lnTo>
                    <a:pt x="107704" y="74141"/>
                  </a:lnTo>
                  <a:lnTo>
                    <a:pt x="107121" y="75854"/>
                  </a:lnTo>
                  <a:lnTo>
                    <a:pt x="107121" y="75854"/>
                  </a:lnTo>
                  <a:lnTo>
                    <a:pt x="107704" y="75427"/>
                  </a:lnTo>
                  <a:lnTo>
                    <a:pt x="105948" y="77998"/>
                  </a:lnTo>
                  <a:lnTo>
                    <a:pt x="104192" y="80569"/>
                  </a:lnTo>
                  <a:lnTo>
                    <a:pt x="104487" y="80996"/>
                  </a:lnTo>
                  <a:lnTo>
                    <a:pt x="104779" y="80569"/>
                  </a:lnTo>
                  <a:lnTo>
                    <a:pt x="105070" y="80569"/>
                  </a:lnTo>
                  <a:lnTo>
                    <a:pt x="105070" y="80996"/>
                  </a:lnTo>
                  <a:lnTo>
                    <a:pt x="104487" y="81427"/>
                  </a:lnTo>
                  <a:lnTo>
                    <a:pt x="103901" y="81854"/>
                  </a:lnTo>
                  <a:lnTo>
                    <a:pt x="103609" y="82281"/>
                  </a:lnTo>
                  <a:lnTo>
                    <a:pt x="103023" y="82713"/>
                  </a:lnTo>
                  <a:lnTo>
                    <a:pt x="102731" y="84426"/>
                  </a:lnTo>
                  <a:lnTo>
                    <a:pt x="103023" y="84853"/>
                  </a:lnTo>
                  <a:lnTo>
                    <a:pt x="103023" y="85284"/>
                  </a:lnTo>
                  <a:lnTo>
                    <a:pt x="102436" y="86143"/>
                  </a:lnTo>
                  <a:lnTo>
                    <a:pt x="102145" y="86143"/>
                  </a:lnTo>
                  <a:lnTo>
                    <a:pt x="102145" y="85711"/>
                  </a:lnTo>
                  <a:lnTo>
                    <a:pt x="102145" y="84853"/>
                  </a:lnTo>
                  <a:lnTo>
                    <a:pt x="101558" y="85711"/>
                  </a:lnTo>
                  <a:lnTo>
                    <a:pt x="101267" y="86143"/>
                  </a:lnTo>
                  <a:lnTo>
                    <a:pt x="100975" y="86143"/>
                  </a:lnTo>
                  <a:lnTo>
                    <a:pt x="100975" y="86570"/>
                  </a:lnTo>
                  <a:lnTo>
                    <a:pt x="101558" y="86143"/>
                  </a:lnTo>
                  <a:lnTo>
                    <a:pt x="101558" y="86143"/>
                  </a:lnTo>
                  <a:lnTo>
                    <a:pt x="99511" y="89568"/>
                  </a:lnTo>
                  <a:lnTo>
                    <a:pt x="98341" y="90854"/>
                  </a:lnTo>
                  <a:lnTo>
                    <a:pt x="98047" y="90854"/>
                  </a:lnTo>
                  <a:lnTo>
                    <a:pt x="98047" y="90427"/>
                  </a:lnTo>
                  <a:lnTo>
                    <a:pt x="97169" y="91285"/>
                  </a:lnTo>
                  <a:lnTo>
                    <a:pt x="96291" y="92139"/>
                  </a:lnTo>
                  <a:lnTo>
                    <a:pt x="96585" y="91285"/>
                  </a:lnTo>
                  <a:lnTo>
                    <a:pt x="95999" y="92139"/>
                  </a:lnTo>
                  <a:lnTo>
                    <a:pt x="96585" y="92571"/>
                  </a:lnTo>
                  <a:lnTo>
                    <a:pt x="96291" y="93856"/>
                  </a:lnTo>
                  <a:lnTo>
                    <a:pt x="95707" y="94710"/>
                  </a:lnTo>
                  <a:lnTo>
                    <a:pt x="95413" y="95142"/>
                  </a:lnTo>
                  <a:lnTo>
                    <a:pt x="95121" y="94710"/>
                  </a:lnTo>
                  <a:lnTo>
                    <a:pt x="95707" y="94283"/>
                  </a:lnTo>
                  <a:lnTo>
                    <a:pt x="95413" y="94283"/>
                  </a:lnTo>
                  <a:lnTo>
                    <a:pt x="95413" y="93856"/>
                  </a:lnTo>
                  <a:lnTo>
                    <a:pt x="95413" y="93425"/>
                  </a:lnTo>
                  <a:lnTo>
                    <a:pt x="95121" y="93856"/>
                  </a:lnTo>
                  <a:lnTo>
                    <a:pt x="94535" y="94710"/>
                  </a:lnTo>
                  <a:lnTo>
                    <a:pt x="93365" y="95569"/>
                  </a:lnTo>
                  <a:lnTo>
                    <a:pt x="93657" y="95569"/>
                  </a:lnTo>
                  <a:lnTo>
                    <a:pt x="93657" y="96427"/>
                  </a:lnTo>
                  <a:lnTo>
                    <a:pt x="92779" y="98140"/>
                  </a:lnTo>
                  <a:lnTo>
                    <a:pt x="93657" y="97281"/>
                  </a:lnTo>
                  <a:lnTo>
                    <a:pt x="92779" y="98999"/>
                  </a:lnTo>
                  <a:lnTo>
                    <a:pt x="92779" y="98567"/>
                  </a:lnTo>
                  <a:lnTo>
                    <a:pt x="92487" y="98999"/>
                  </a:lnTo>
                  <a:lnTo>
                    <a:pt x="92192" y="99426"/>
                  </a:lnTo>
                  <a:lnTo>
                    <a:pt x="91023" y="99853"/>
                  </a:lnTo>
                  <a:lnTo>
                    <a:pt x="89558" y="99853"/>
                  </a:lnTo>
                  <a:lnTo>
                    <a:pt x="89267" y="100284"/>
                  </a:lnTo>
                  <a:lnTo>
                    <a:pt x="88680" y="100711"/>
                  </a:lnTo>
                  <a:lnTo>
                    <a:pt x="88975" y="101138"/>
                  </a:lnTo>
                  <a:lnTo>
                    <a:pt x="88975" y="101997"/>
                  </a:lnTo>
                  <a:lnTo>
                    <a:pt x="89853" y="100284"/>
                  </a:lnTo>
                  <a:lnTo>
                    <a:pt x="89558" y="101997"/>
                  </a:lnTo>
                  <a:lnTo>
                    <a:pt x="90436" y="101138"/>
                  </a:lnTo>
                  <a:lnTo>
                    <a:pt x="90436" y="101570"/>
                  </a:lnTo>
                  <a:lnTo>
                    <a:pt x="88975" y="102855"/>
                  </a:lnTo>
                  <a:lnTo>
                    <a:pt x="88389" y="102424"/>
                  </a:lnTo>
                  <a:lnTo>
                    <a:pt x="88097" y="101997"/>
                  </a:lnTo>
                  <a:lnTo>
                    <a:pt x="87802" y="101997"/>
                  </a:lnTo>
                  <a:lnTo>
                    <a:pt x="87511" y="102424"/>
                  </a:lnTo>
                  <a:lnTo>
                    <a:pt x="86633" y="103282"/>
                  </a:lnTo>
                  <a:lnTo>
                    <a:pt x="85755" y="104141"/>
                  </a:lnTo>
                  <a:lnTo>
                    <a:pt x="86046" y="104141"/>
                  </a:lnTo>
                  <a:lnTo>
                    <a:pt x="83412" y="106712"/>
                  </a:lnTo>
                  <a:lnTo>
                    <a:pt x="81073" y="108852"/>
                  </a:lnTo>
                  <a:lnTo>
                    <a:pt x="81073" y="107998"/>
                  </a:lnTo>
                  <a:lnTo>
                    <a:pt x="81365" y="107139"/>
                  </a:lnTo>
                  <a:lnTo>
                    <a:pt x="79900" y="108425"/>
                  </a:lnTo>
                  <a:lnTo>
                    <a:pt x="79022" y="109710"/>
                  </a:lnTo>
                  <a:lnTo>
                    <a:pt x="78731" y="110137"/>
                  </a:lnTo>
                  <a:lnTo>
                    <a:pt x="79022" y="110569"/>
                  </a:lnTo>
                  <a:lnTo>
                    <a:pt x="78144" y="110137"/>
                  </a:lnTo>
                  <a:lnTo>
                    <a:pt x="77266" y="110137"/>
                  </a:lnTo>
                  <a:lnTo>
                    <a:pt x="75805" y="110569"/>
                  </a:lnTo>
                  <a:lnTo>
                    <a:pt x="73171" y="112708"/>
                  </a:lnTo>
                  <a:lnTo>
                    <a:pt x="71998" y="113140"/>
                  </a:lnTo>
                  <a:lnTo>
                    <a:pt x="71120" y="113567"/>
                  </a:lnTo>
                  <a:lnTo>
                    <a:pt x="70829" y="113140"/>
                  </a:lnTo>
                  <a:lnTo>
                    <a:pt x="71120" y="112708"/>
                  </a:lnTo>
                  <a:lnTo>
                    <a:pt x="70829" y="112281"/>
                  </a:lnTo>
                  <a:lnTo>
                    <a:pt x="67900" y="112281"/>
                  </a:lnTo>
                  <a:lnTo>
                    <a:pt x="66730" y="113140"/>
                  </a:lnTo>
                  <a:lnTo>
                    <a:pt x="65266" y="114426"/>
                  </a:lnTo>
                  <a:lnTo>
                    <a:pt x="64096" y="114853"/>
                  </a:lnTo>
                  <a:lnTo>
                    <a:pt x="64388" y="114426"/>
                  </a:lnTo>
                  <a:lnTo>
                    <a:pt x="64388" y="113994"/>
                  </a:lnTo>
                  <a:lnTo>
                    <a:pt x="63510" y="114853"/>
                  </a:lnTo>
                  <a:lnTo>
                    <a:pt x="63218" y="115280"/>
                  </a:lnTo>
                  <a:lnTo>
                    <a:pt x="62632" y="113994"/>
                  </a:lnTo>
                  <a:lnTo>
                    <a:pt x="63510" y="113994"/>
                  </a:lnTo>
                  <a:lnTo>
                    <a:pt x="62340" y="113567"/>
                  </a:lnTo>
                  <a:lnTo>
                    <a:pt x="59998" y="113994"/>
                  </a:lnTo>
                  <a:lnTo>
                    <a:pt x="55903" y="115280"/>
                  </a:lnTo>
                  <a:lnTo>
                    <a:pt x="55903" y="115280"/>
                  </a:lnTo>
                  <a:lnTo>
                    <a:pt x="57950" y="113567"/>
                  </a:lnTo>
                  <a:lnTo>
                    <a:pt x="57072" y="113567"/>
                  </a:lnTo>
                  <a:lnTo>
                    <a:pt x="56194" y="113994"/>
                  </a:lnTo>
                  <a:lnTo>
                    <a:pt x="55316" y="113994"/>
                  </a:lnTo>
                  <a:lnTo>
                    <a:pt x="52974" y="113567"/>
                  </a:lnTo>
                  <a:lnTo>
                    <a:pt x="49462" y="112281"/>
                  </a:lnTo>
                  <a:lnTo>
                    <a:pt x="46828" y="111854"/>
                  </a:lnTo>
                  <a:lnTo>
                    <a:pt x="45950" y="111423"/>
                  </a:lnTo>
                  <a:lnTo>
                    <a:pt x="45804" y="111209"/>
                  </a:lnTo>
                  <a:lnTo>
                    <a:pt x="45804" y="111209"/>
                  </a:lnTo>
                  <a:lnTo>
                    <a:pt x="45658" y="111423"/>
                  </a:lnTo>
                  <a:lnTo>
                    <a:pt x="44486" y="110569"/>
                  </a:lnTo>
                  <a:lnTo>
                    <a:pt x="43024" y="109283"/>
                  </a:lnTo>
                  <a:lnTo>
                    <a:pt x="43024" y="109283"/>
                  </a:lnTo>
                  <a:lnTo>
                    <a:pt x="43608" y="110137"/>
                  </a:lnTo>
                  <a:lnTo>
                    <a:pt x="43024" y="110137"/>
                  </a:lnTo>
                  <a:lnTo>
                    <a:pt x="42438" y="109710"/>
                  </a:lnTo>
                  <a:lnTo>
                    <a:pt x="42146" y="108852"/>
                  </a:lnTo>
                  <a:lnTo>
                    <a:pt x="41560" y="108852"/>
                  </a:lnTo>
                  <a:lnTo>
                    <a:pt x="41852" y="108425"/>
                  </a:lnTo>
                  <a:lnTo>
                    <a:pt x="40096" y="108425"/>
                  </a:lnTo>
                  <a:lnTo>
                    <a:pt x="37756" y="107566"/>
                  </a:lnTo>
                  <a:lnTo>
                    <a:pt x="35706" y="106712"/>
                  </a:lnTo>
                  <a:lnTo>
                    <a:pt x="34828" y="105854"/>
                  </a:lnTo>
                  <a:lnTo>
                    <a:pt x="34536" y="104995"/>
                  </a:lnTo>
                  <a:lnTo>
                    <a:pt x="33366" y="104995"/>
                  </a:lnTo>
                  <a:lnTo>
                    <a:pt x="32488" y="104141"/>
                  </a:lnTo>
                  <a:lnTo>
                    <a:pt x="32780" y="104141"/>
                  </a:lnTo>
                  <a:lnTo>
                    <a:pt x="31316" y="103282"/>
                  </a:lnTo>
                  <a:lnTo>
                    <a:pt x="30146" y="102855"/>
                  </a:lnTo>
                  <a:lnTo>
                    <a:pt x="28973" y="102855"/>
                  </a:lnTo>
                  <a:lnTo>
                    <a:pt x="28973" y="101997"/>
                  </a:lnTo>
                  <a:lnTo>
                    <a:pt x="28973" y="101138"/>
                  </a:lnTo>
                  <a:lnTo>
                    <a:pt x="28095" y="99853"/>
                  </a:lnTo>
                  <a:lnTo>
                    <a:pt x="24583" y="96854"/>
                  </a:lnTo>
                  <a:lnTo>
                    <a:pt x="23122" y="95569"/>
                  </a:lnTo>
                  <a:lnTo>
                    <a:pt x="21366" y="93425"/>
                  </a:lnTo>
                  <a:lnTo>
                    <a:pt x="19024" y="90427"/>
                  </a:lnTo>
                  <a:lnTo>
                    <a:pt x="17854" y="89568"/>
                  </a:lnTo>
                  <a:lnTo>
                    <a:pt x="17559" y="89141"/>
                  </a:lnTo>
                  <a:lnTo>
                    <a:pt x="16976" y="89141"/>
                  </a:lnTo>
                  <a:lnTo>
                    <a:pt x="16390" y="87428"/>
                  </a:lnTo>
                  <a:lnTo>
                    <a:pt x="15220" y="85284"/>
                  </a:lnTo>
                  <a:lnTo>
                    <a:pt x="14047" y="83140"/>
                  </a:lnTo>
                  <a:lnTo>
                    <a:pt x="12878" y="81854"/>
                  </a:lnTo>
                  <a:lnTo>
                    <a:pt x="12878" y="80569"/>
                  </a:lnTo>
                  <a:lnTo>
                    <a:pt x="12586" y="79710"/>
                  </a:lnTo>
                  <a:lnTo>
                    <a:pt x="11413" y="77571"/>
                  </a:lnTo>
                  <a:lnTo>
                    <a:pt x="12000" y="77571"/>
                  </a:lnTo>
                  <a:lnTo>
                    <a:pt x="9657" y="76712"/>
                  </a:lnTo>
                  <a:lnTo>
                    <a:pt x="9949" y="75427"/>
                  </a:lnTo>
                  <a:lnTo>
                    <a:pt x="9657" y="73714"/>
                  </a:lnTo>
                  <a:lnTo>
                    <a:pt x="9071" y="71997"/>
                  </a:lnTo>
                  <a:lnTo>
                    <a:pt x="8193" y="71143"/>
                  </a:lnTo>
                  <a:lnTo>
                    <a:pt x="8488" y="70711"/>
                  </a:lnTo>
                  <a:lnTo>
                    <a:pt x="8193" y="70284"/>
                  </a:lnTo>
                  <a:lnTo>
                    <a:pt x="7610" y="68572"/>
                  </a:lnTo>
                  <a:lnTo>
                    <a:pt x="6145" y="66000"/>
                  </a:lnTo>
                  <a:lnTo>
                    <a:pt x="6732" y="65569"/>
                  </a:lnTo>
                  <a:lnTo>
                    <a:pt x="6145" y="65142"/>
                  </a:lnTo>
                  <a:lnTo>
                    <a:pt x="5854" y="64715"/>
                  </a:lnTo>
                  <a:lnTo>
                    <a:pt x="5559" y="64283"/>
                  </a:lnTo>
                  <a:lnTo>
                    <a:pt x="4976" y="62144"/>
                  </a:lnTo>
                  <a:lnTo>
                    <a:pt x="5267" y="62571"/>
                  </a:lnTo>
                  <a:lnTo>
                    <a:pt x="5267" y="62571"/>
                  </a:lnTo>
                  <a:lnTo>
                    <a:pt x="4681" y="60427"/>
                  </a:lnTo>
                  <a:lnTo>
                    <a:pt x="4098" y="58287"/>
                  </a:lnTo>
                  <a:lnTo>
                    <a:pt x="3803" y="56570"/>
                  </a:lnTo>
                  <a:lnTo>
                    <a:pt x="3803" y="55284"/>
                  </a:lnTo>
                  <a:lnTo>
                    <a:pt x="4098" y="54430"/>
                  </a:lnTo>
                  <a:lnTo>
                    <a:pt x="4389" y="56570"/>
                  </a:lnTo>
                  <a:lnTo>
                    <a:pt x="4681" y="56143"/>
                  </a:lnTo>
                  <a:lnTo>
                    <a:pt x="5559" y="56143"/>
                  </a:lnTo>
                  <a:lnTo>
                    <a:pt x="4976" y="55284"/>
                  </a:lnTo>
                  <a:lnTo>
                    <a:pt x="4976" y="53999"/>
                  </a:lnTo>
                  <a:lnTo>
                    <a:pt x="4681" y="51000"/>
                  </a:lnTo>
                  <a:lnTo>
                    <a:pt x="4389" y="50569"/>
                  </a:lnTo>
                  <a:lnTo>
                    <a:pt x="4389" y="49715"/>
                  </a:lnTo>
                  <a:lnTo>
                    <a:pt x="4098" y="49283"/>
                  </a:lnTo>
                  <a:lnTo>
                    <a:pt x="3803" y="49283"/>
                  </a:lnTo>
                  <a:lnTo>
                    <a:pt x="3803" y="50142"/>
                  </a:lnTo>
                  <a:lnTo>
                    <a:pt x="4098" y="51427"/>
                  </a:lnTo>
                  <a:lnTo>
                    <a:pt x="3511" y="51000"/>
                  </a:lnTo>
                  <a:lnTo>
                    <a:pt x="3511" y="50569"/>
                  </a:lnTo>
                  <a:lnTo>
                    <a:pt x="3511" y="50142"/>
                  </a:lnTo>
                  <a:lnTo>
                    <a:pt x="2925" y="49283"/>
                  </a:lnTo>
                  <a:lnTo>
                    <a:pt x="3220" y="48429"/>
                  </a:lnTo>
                  <a:lnTo>
                    <a:pt x="3511" y="47144"/>
                  </a:lnTo>
                  <a:lnTo>
                    <a:pt x="3803" y="44572"/>
                  </a:lnTo>
                  <a:lnTo>
                    <a:pt x="3511" y="42428"/>
                  </a:lnTo>
                  <a:lnTo>
                    <a:pt x="3511" y="41570"/>
                  </a:lnTo>
                  <a:lnTo>
                    <a:pt x="3803" y="41143"/>
                  </a:lnTo>
                  <a:lnTo>
                    <a:pt x="3803" y="38572"/>
                  </a:lnTo>
                  <a:lnTo>
                    <a:pt x="4098" y="35573"/>
                  </a:lnTo>
                  <a:lnTo>
                    <a:pt x="4976" y="29145"/>
                  </a:lnTo>
                  <a:lnTo>
                    <a:pt x="6145" y="22286"/>
                  </a:lnTo>
                  <a:lnTo>
                    <a:pt x="7610" y="14999"/>
                  </a:lnTo>
                  <a:lnTo>
                    <a:pt x="8488" y="10716"/>
                  </a:lnTo>
                  <a:lnTo>
                    <a:pt x="9071" y="8572"/>
                  </a:lnTo>
                  <a:lnTo>
                    <a:pt x="9366" y="6432"/>
                  </a:lnTo>
                  <a:lnTo>
                    <a:pt x="10244" y="5146"/>
                  </a:lnTo>
                  <a:lnTo>
                    <a:pt x="10830" y="3429"/>
                  </a:lnTo>
                  <a:lnTo>
                    <a:pt x="11122" y="2575"/>
                  </a:lnTo>
                  <a:lnTo>
                    <a:pt x="11122" y="2144"/>
                  </a:lnTo>
                  <a:lnTo>
                    <a:pt x="10830" y="1717"/>
                  </a:lnTo>
                  <a:lnTo>
                    <a:pt x="10244" y="1290"/>
                  </a:lnTo>
                  <a:lnTo>
                    <a:pt x="9949" y="431"/>
                  </a:lnTo>
                  <a:lnTo>
                    <a:pt x="9657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1091875" y="1951850"/>
              <a:ext cx="188699" cy="136800"/>
            </a:xfrm>
            <a:custGeom>
              <a:pathLst>
                <a:path extrusionOk="0" h="120000" w="120000">
                  <a:moveTo>
                    <a:pt x="79491" y="0"/>
                  </a:moveTo>
                  <a:lnTo>
                    <a:pt x="76502" y="2083"/>
                  </a:lnTo>
                  <a:lnTo>
                    <a:pt x="74992" y="2083"/>
                  </a:lnTo>
                  <a:lnTo>
                    <a:pt x="68998" y="10350"/>
                  </a:lnTo>
                  <a:lnTo>
                    <a:pt x="64499" y="12412"/>
                  </a:lnTo>
                  <a:lnTo>
                    <a:pt x="60000" y="12412"/>
                  </a:lnTo>
                  <a:lnTo>
                    <a:pt x="54006" y="8289"/>
                  </a:lnTo>
                  <a:lnTo>
                    <a:pt x="51001" y="20701"/>
                  </a:lnTo>
                  <a:lnTo>
                    <a:pt x="40508" y="41381"/>
                  </a:lnTo>
                  <a:lnTo>
                    <a:pt x="34499" y="51732"/>
                  </a:lnTo>
                  <a:lnTo>
                    <a:pt x="28505" y="60000"/>
                  </a:lnTo>
                  <a:lnTo>
                    <a:pt x="22496" y="64144"/>
                  </a:lnTo>
                  <a:lnTo>
                    <a:pt x="21001" y="64144"/>
                  </a:lnTo>
                  <a:lnTo>
                    <a:pt x="19507" y="62083"/>
                  </a:lnTo>
                  <a:lnTo>
                    <a:pt x="21001" y="68289"/>
                  </a:lnTo>
                  <a:lnTo>
                    <a:pt x="17996" y="68289"/>
                  </a:lnTo>
                  <a:lnTo>
                    <a:pt x="19507" y="72412"/>
                  </a:lnTo>
                  <a:lnTo>
                    <a:pt x="19507" y="70350"/>
                  </a:lnTo>
                  <a:lnTo>
                    <a:pt x="21001" y="72412"/>
                  </a:lnTo>
                  <a:lnTo>
                    <a:pt x="24006" y="76557"/>
                  </a:lnTo>
                  <a:lnTo>
                    <a:pt x="21001" y="74495"/>
                  </a:lnTo>
                  <a:lnTo>
                    <a:pt x="17996" y="76557"/>
                  </a:lnTo>
                  <a:lnTo>
                    <a:pt x="12003" y="86907"/>
                  </a:lnTo>
                  <a:lnTo>
                    <a:pt x="7503" y="99320"/>
                  </a:lnTo>
                  <a:lnTo>
                    <a:pt x="4499" y="101381"/>
                  </a:lnTo>
                  <a:lnTo>
                    <a:pt x="0" y="101381"/>
                  </a:lnTo>
                  <a:lnTo>
                    <a:pt x="6009" y="111732"/>
                  </a:lnTo>
                  <a:lnTo>
                    <a:pt x="15007" y="120000"/>
                  </a:lnTo>
                  <a:lnTo>
                    <a:pt x="13497" y="117938"/>
                  </a:lnTo>
                  <a:lnTo>
                    <a:pt x="15007" y="115855"/>
                  </a:lnTo>
                  <a:lnTo>
                    <a:pt x="17996" y="113793"/>
                  </a:lnTo>
                  <a:lnTo>
                    <a:pt x="21001" y="109649"/>
                  </a:lnTo>
                  <a:lnTo>
                    <a:pt x="21001" y="105526"/>
                  </a:lnTo>
                  <a:lnTo>
                    <a:pt x="19507" y="101381"/>
                  </a:lnTo>
                  <a:lnTo>
                    <a:pt x="19507" y="101381"/>
                  </a:lnTo>
                  <a:lnTo>
                    <a:pt x="24006" y="105526"/>
                  </a:lnTo>
                  <a:lnTo>
                    <a:pt x="22496" y="103442"/>
                  </a:lnTo>
                  <a:lnTo>
                    <a:pt x="22496" y="103442"/>
                  </a:lnTo>
                  <a:lnTo>
                    <a:pt x="25500" y="105526"/>
                  </a:lnTo>
                  <a:lnTo>
                    <a:pt x="26995" y="107587"/>
                  </a:lnTo>
                  <a:lnTo>
                    <a:pt x="25500" y="103442"/>
                  </a:lnTo>
                  <a:lnTo>
                    <a:pt x="22496" y="91030"/>
                  </a:lnTo>
                  <a:lnTo>
                    <a:pt x="24006" y="95175"/>
                  </a:lnTo>
                  <a:lnTo>
                    <a:pt x="30000" y="99320"/>
                  </a:lnTo>
                  <a:lnTo>
                    <a:pt x="76502" y="28969"/>
                  </a:lnTo>
                  <a:lnTo>
                    <a:pt x="76502" y="31030"/>
                  </a:lnTo>
                  <a:lnTo>
                    <a:pt x="76502" y="33114"/>
                  </a:lnTo>
                  <a:lnTo>
                    <a:pt x="81001" y="33114"/>
                  </a:lnTo>
                  <a:lnTo>
                    <a:pt x="79491" y="35175"/>
                  </a:lnTo>
                  <a:lnTo>
                    <a:pt x="79491" y="37236"/>
                  </a:lnTo>
                  <a:lnTo>
                    <a:pt x="82496" y="43442"/>
                  </a:lnTo>
                  <a:lnTo>
                    <a:pt x="86995" y="49649"/>
                  </a:lnTo>
                  <a:lnTo>
                    <a:pt x="90000" y="49649"/>
                  </a:lnTo>
                  <a:lnTo>
                    <a:pt x="94499" y="47587"/>
                  </a:lnTo>
                  <a:lnTo>
                    <a:pt x="90000" y="51732"/>
                  </a:lnTo>
                  <a:lnTo>
                    <a:pt x="88489" y="53793"/>
                  </a:lnTo>
                  <a:lnTo>
                    <a:pt x="88489" y="57938"/>
                  </a:lnTo>
                  <a:lnTo>
                    <a:pt x="90000" y="60000"/>
                  </a:lnTo>
                  <a:lnTo>
                    <a:pt x="94499" y="62083"/>
                  </a:lnTo>
                  <a:lnTo>
                    <a:pt x="97488" y="62083"/>
                  </a:lnTo>
                  <a:lnTo>
                    <a:pt x="98998" y="68289"/>
                  </a:lnTo>
                  <a:lnTo>
                    <a:pt x="101987" y="78618"/>
                  </a:lnTo>
                  <a:lnTo>
                    <a:pt x="106486" y="88969"/>
                  </a:lnTo>
                  <a:lnTo>
                    <a:pt x="109491" y="91030"/>
                  </a:lnTo>
                  <a:lnTo>
                    <a:pt x="112496" y="91030"/>
                  </a:lnTo>
                  <a:lnTo>
                    <a:pt x="109491" y="95175"/>
                  </a:lnTo>
                  <a:lnTo>
                    <a:pt x="107996" y="97236"/>
                  </a:lnTo>
                  <a:lnTo>
                    <a:pt x="109491" y="99320"/>
                  </a:lnTo>
                  <a:lnTo>
                    <a:pt x="112496" y="103442"/>
                  </a:lnTo>
                  <a:lnTo>
                    <a:pt x="118489" y="105526"/>
                  </a:lnTo>
                  <a:lnTo>
                    <a:pt x="115484" y="109649"/>
                  </a:lnTo>
                  <a:lnTo>
                    <a:pt x="112496" y="111732"/>
                  </a:lnTo>
                  <a:lnTo>
                    <a:pt x="116995" y="111732"/>
                  </a:lnTo>
                  <a:lnTo>
                    <a:pt x="119984" y="103442"/>
                  </a:lnTo>
                  <a:lnTo>
                    <a:pt x="118489" y="101381"/>
                  </a:lnTo>
                  <a:lnTo>
                    <a:pt x="115484" y="103442"/>
                  </a:lnTo>
                  <a:lnTo>
                    <a:pt x="118489" y="97236"/>
                  </a:lnTo>
                  <a:lnTo>
                    <a:pt x="118489" y="95175"/>
                  </a:lnTo>
                  <a:lnTo>
                    <a:pt x="118489" y="91030"/>
                  </a:lnTo>
                  <a:lnTo>
                    <a:pt x="113990" y="86907"/>
                  </a:lnTo>
                  <a:lnTo>
                    <a:pt x="107996" y="84824"/>
                  </a:lnTo>
                  <a:lnTo>
                    <a:pt x="110985" y="82763"/>
                  </a:lnTo>
                  <a:lnTo>
                    <a:pt x="115484" y="78618"/>
                  </a:lnTo>
                  <a:lnTo>
                    <a:pt x="110985" y="68289"/>
                  </a:lnTo>
                  <a:lnTo>
                    <a:pt x="106486" y="62083"/>
                  </a:lnTo>
                  <a:lnTo>
                    <a:pt x="101987" y="57938"/>
                  </a:lnTo>
                  <a:lnTo>
                    <a:pt x="104992" y="49649"/>
                  </a:lnTo>
                  <a:lnTo>
                    <a:pt x="109491" y="43442"/>
                  </a:lnTo>
                  <a:lnTo>
                    <a:pt x="101987" y="45526"/>
                  </a:lnTo>
                  <a:lnTo>
                    <a:pt x="104992" y="41381"/>
                  </a:lnTo>
                  <a:lnTo>
                    <a:pt x="98998" y="41381"/>
                  </a:lnTo>
                  <a:lnTo>
                    <a:pt x="101987" y="37236"/>
                  </a:lnTo>
                  <a:lnTo>
                    <a:pt x="103497" y="35175"/>
                  </a:lnTo>
                  <a:lnTo>
                    <a:pt x="103497" y="33114"/>
                  </a:lnTo>
                  <a:lnTo>
                    <a:pt x="98998" y="35175"/>
                  </a:lnTo>
                  <a:lnTo>
                    <a:pt x="97488" y="39320"/>
                  </a:lnTo>
                  <a:lnTo>
                    <a:pt x="97488" y="33114"/>
                  </a:lnTo>
                  <a:lnTo>
                    <a:pt x="95993" y="28969"/>
                  </a:lnTo>
                  <a:lnTo>
                    <a:pt x="91494" y="20701"/>
                  </a:lnTo>
                  <a:lnTo>
                    <a:pt x="83990" y="12412"/>
                  </a:lnTo>
                  <a:lnTo>
                    <a:pt x="81001" y="6206"/>
                  </a:lnTo>
                  <a:lnTo>
                    <a:pt x="79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Shape 138"/>
          <p:cNvGrpSpPr/>
          <p:nvPr/>
        </p:nvGrpSpPr>
        <p:grpSpPr>
          <a:xfrm flipH="1" rot="4843953">
            <a:off x="956394" y="2424051"/>
            <a:ext cx="1166676" cy="1032862"/>
            <a:chOff x="1113100" y="2199475"/>
            <a:chExt cx="801900" cy="709925"/>
          </a:xfrm>
        </p:grpSpPr>
        <p:sp>
          <p:nvSpPr>
            <p:cNvPr id="139" name="Shape 139"/>
            <p:cNvSpPr/>
            <p:nvPr/>
          </p:nvSpPr>
          <p:spPr>
            <a:xfrm>
              <a:off x="1113100" y="2291450"/>
              <a:ext cx="735850" cy="617950"/>
            </a:xfrm>
            <a:custGeom>
              <a:pathLst>
                <a:path extrusionOk="0" h="120000" w="120000">
                  <a:moveTo>
                    <a:pt x="108462" y="67330"/>
                  </a:moveTo>
                  <a:lnTo>
                    <a:pt x="108075" y="67787"/>
                  </a:lnTo>
                  <a:lnTo>
                    <a:pt x="108075" y="68243"/>
                  </a:lnTo>
                  <a:lnTo>
                    <a:pt x="108462" y="69160"/>
                  </a:lnTo>
                  <a:lnTo>
                    <a:pt x="108462" y="67330"/>
                  </a:lnTo>
                  <a:close/>
                  <a:moveTo>
                    <a:pt x="32309" y="113586"/>
                  </a:moveTo>
                  <a:lnTo>
                    <a:pt x="33846" y="114043"/>
                  </a:lnTo>
                  <a:lnTo>
                    <a:pt x="33076" y="114043"/>
                  </a:lnTo>
                  <a:lnTo>
                    <a:pt x="32309" y="113586"/>
                  </a:lnTo>
                  <a:close/>
                  <a:moveTo>
                    <a:pt x="118075" y="4"/>
                  </a:moveTo>
                  <a:lnTo>
                    <a:pt x="118075" y="461"/>
                  </a:lnTo>
                  <a:lnTo>
                    <a:pt x="117309" y="1378"/>
                  </a:lnTo>
                  <a:lnTo>
                    <a:pt x="117692" y="1378"/>
                  </a:lnTo>
                  <a:lnTo>
                    <a:pt x="117692" y="2752"/>
                  </a:lnTo>
                  <a:lnTo>
                    <a:pt x="116921" y="2752"/>
                  </a:lnTo>
                  <a:lnTo>
                    <a:pt x="117692" y="3208"/>
                  </a:lnTo>
                  <a:lnTo>
                    <a:pt x="116921" y="4126"/>
                  </a:lnTo>
                  <a:lnTo>
                    <a:pt x="116921" y="5044"/>
                  </a:lnTo>
                  <a:lnTo>
                    <a:pt x="116538" y="5044"/>
                  </a:lnTo>
                  <a:lnTo>
                    <a:pt x="116155" y="5956"/>
                  </a:lnTo>
                  <a:lnTo>
                    <a:pt x="116921" y="6874"/>
                  </a:lnTo>
                  <a:lnTo>
                    <a:pt x="118075" y="7791"/>
                  </a:lnTo>
                  <a:lnTo>
                    <a:pt x="116538" y="8704"/>
                  </a:lnTo>
                  <a:lnTo>
                    <a:pt x="117692" y="9622"/>
                  </a:lnTo>
                  <a:lnTo>
                    <a:pt x="118075" y="10539"/>
                  </a:lnTo>
                  <a:lnTo>
                    <a:pt x="117692" y="10996"/>
                  </a:lnTo>
                  <a:lnTo>
                    <a:pt x="117309" y="11452"/>
                  </a:lnTo>
                  <a:lnTo>
                    <a:pt x="117692" y="11452"/>
                  </a:lnTo>
                  <a:lnTo>
                    <a:pt x="117309" y="11913"/>
                  </a:lnTo>
                  <a:lnTo>
                    <a:pt x="117692" y="12369"/>
                  </a:lnTo>
                  <a:lnTo>
                    <a:pt x="117692" y="12826"/>
                  </a:lnTo>
                  <a:lnTo>
                    <a:pt x="116538" y="12826"/>
                  </a:lnTo>
                  <a:lnTo>
                    <a:pt x="116921" y="13287"/>
                  </a:lnTo>
                  <a:lnTo>
                    <a:pt x="117309" y="13743"/>
                  </a:lnTo>
                  <a:lnTo>
                    <a:pt x="117309" y="16035"/>
                  </a:lnTo>
                  <a:lnTo>
                    <a:pt x="116921" y="17865"/>
                  </a:lnTo>
                  <a:lnTo>
                    <a:pt x="116538" y="19239"/>
                  </a:lnTo>
                  <a:lnTo>
                    <a:pt x="117309" y="19700"/>
                  </a:lnTo>
                  <a:lnTo>
                    <a:pt x="117309" y="21074"/>
                  </a:lnTo>
                  <a:lnTo>
                    <a:pt x="116538" y="20613"/>
                  </a:lnTo>
                  <a:lnTo>
                    <a:pt x="116538" y="21074"/>
                  </a:lnTo>
                  <a:lnTo>
                    <a:pt x="116921" y="21530"/>
                  </a:lnTo>
                  <a:lnTo>
                    <a:pt x="116155" y="21530"/>
                  </a:lnTo>
                  <a:lnTo>
                    <a:pt x="116538" y="22904"/>
                  </a:lnTo>
                  <a:lnTo>
                    <a:pt x="116155" y="24278"/>
                  </a:lnTo>
                  <a:lnTo>
                    <a:pt x="117309" y="23822"/>
                  </a:lnTo>
                  <a:lnTo>
                    <a:pt x="118463" y="24735"/>
                  </a:lnTo>
                  <a:lnTo>
                    <a:pt x="118463" y="24735"/>
                  </a:lnTo>
                  <a:lnTo>
                    <a:pt x="117309" y="24278"/>
                  </a:lnTo>
                  <a:lnTo>
                    <a:pt x="116921" y="24278"/>
                  </a:lnTo>
                  <a:lnTo>
                    <a:pt x="117309" y="24735"/>
                  </a:lnTo>
                  <a:lnTo>
                    <a:pt x="116538" y="24735"/>
                  </a:lnTo>
                  <a:lnTo>
                    <a:pt x="115768" y="27026"/>
                  </a:lnTo>
                  <a:lnTo>
                    <a:pt x="115768" y="27944"/>
                  </a:lnTo>
                  <a:lnTo>
                    <a:pt x="116538" y="29317"/>
                  </a:lnTo>
                  <a:lnTo>
                    <a:pt x="115768" y="33895"/>
                  </a:lnTo>
                  <a:lnTo>
                    <a:pt x="115384" y="35726"/>
                  </a:lnTo>
                  <a:lnTo>
                    <a:pt x="114614" y="37561"/>
                  </a:lnTo>
                  <a:lnTo>
                    <a:pt x="114614" y="37100"/>
                  </a:lnTo>
                  <a:lnTo>
                    <a:pt x="114614" y="36643"/>
                  </a:lnTo>
                  <a:lnTo>
                    <a:pt x="113460" y="39391"/>
                  </a:lnTo>
                  <a:lnTo>
                    <a:pt x="113460" y="39391"/>
                  </a:lnTo>
                  <a:lnTo>
                    <a:pt x="113843" y="38935"/>
                  </a:lnTo>
                  <a:lnTo>
                    <a:pt x="111923" y="43513"/>
                  </a:lnTo>
                  <a:lnTo>
                    <a:pt x="113077" y="43513"/>
                  </a:lnTo>
                  <a:lnTo>
                    <a:pt x="112306" y="44887"/>
                  </a:lnTo>
                  <a:lnTo>
                    <a:pt x="112306" y="45804"/>
                  </a:lnTo>
                  <a:lnTo>
                    <a:pt x="112690" y="46261"/>
                  </a:lnTo>
                  <a:lnTo>
                    <a:pt x="112690" y="47634"/>
                  </a:lnTo>
                  <a:lnTo>
                    <a:pt x="112306" y="48091"/>
                  </a:lnTo>
                  <a:lnTo>
                    <a:pt x="111923" y="48091"/>
                  </a:lnTo>
                  <a:lnTo>
                    <a:pt x="111536" y="47178"/>
                  </a:lnTo>
                  <a:lnTo>
                    <a:pt x="111153" y="47634"/>
                  </a:lnTo>
                  <a:lnTo>
                    <a:pt x="110382" y="48091"/>
                  </a:lnTo>
                  <a:lnTo>
                    <a:pt x="110769" y="48552"/>
                  </a:lnTo>
                  <a:lnTo>
                    <a:pt x="110382" y="49008"/>
                  </a:lnTo>
                  <a:lnTo>
                    <a:pt x="110382" y="49926"/>
                  </a:lnTo>
                  <a:lnTo>
                    <a:pt x="110769" y="50839"/>
                  </a:lnTo>
                  <a:lnTo>
                    <a:pt x="110769" y="52212"/>
                  </a:lnTo>
                  <a:lnTo>
                    <a:pt x="109228" y="52212"/>
                  </a:lnTo>
                  <a:lnTo>
                    <a:pt x="108845" y="51756"/>
                  </a:lnTo>
                  <a:lnTo>
                    <a:pt x="108845" y="52674"/>
                  </a:lnTo>
                  <a:lnTo>
                    <a:pt x="108462" y="53130"/>
                  </a:lnTo>
                  <a:lnTo>
                    <a:pt x="107691" y="53130"/>
                  </a:lnTo>
                  <a:lnTo>
                    <a:pt x="107691" y="53586"/>
                  </a:lnTo>
                  <a:lnTo>
                    <a:pt x="108075" y="53586"/>
                  </a:lnTo>
                  <a:lnTo>
                    <a:pt x="108462" y="54048"/>
                  </a:lnTo>
                  <a:lnTo>
                    <a:pt x="108462" y="54960"/>
                  </a:lnTo>
                  <a:lnTo>
                    <a:pt x="108462" y="55878"/>
                  </a:lnTo>
                  <a:lnTo>
                    <a:pt x="108075" y="55878"/>
                  </a:lnTo>
                  <a:lnTo>
                    <a:pt x="108075" y="55421"/>
                  </a:lnTo>
                  <a:lnTo>
                    <a:pt x="107691" y="55421"/>
                  </a:lnTo>
                  <a:lnTo>
                    <a:pt x="107691" y="54960"/>
                  </a:lnTo>
                  <a:lnTo>
                    <a:pt x="107308" y="57252"/>
                  </a:lnTo>
                  <a:lnTo>
                    <a:pt x="106921" y="56795"/>
                  </a:lnTo>
                  <a:lnTo>
                    <a:pt x="106538" y="57252"/>
                  </a:lnTo>
                  <a:lnTo>
                    <a:pt x="106921" y="57252"/>
                  </a:lnTo>
                  <a:lnTo>
                    <a:pt x="107308" y="58626"/>
                  </a:lnTo>
                  <a:lnTo>
                    <a:pt x="107691" y="59999"/>
                  </a:lnTo>
                  <a:lnTo>
                    <a:pt x="106154" y="60917"/>
                  </a:lnTo>
                  <a:lnTo>
                    <a:pt x="105001" y="61835"/>
                  </a:lnTo>
                  <a:lnTo>
                    <a:pt x="104613" y="62747"/>
                  </a:lnTo>
                  <a:lnTo>
                    <a:pt x="105001" y="62747"/>
                  </a:lnTo>
                  <a:lnTo>
                    <a:pt x="105001" y="63208"/>
                  </a:lnTo>
                  <a:lnTo>
                    <a:pt x="105384" y="61835"/>
                  </a:lnTo>
                  <a:lnTo>
                    <a:pt x="105767" y="63208"/>
                  </a:lnTo>
                  <a:lnTo>
                    <a:pt x="106154" y="62291"/>
                  </a:lnTo>
                  <a:lnTo>
                    <a:pt x="106538" y="62747"/>
                  </a:lnTo>
                  <a:lnTo>
                    <a:pt x="105767" y="64121"/>
                  </a:lnTo>
                  <a:lnTo>
                    <a:pt x="104613" y="63665"/>
                  </a:lnTo>
                  <a:lnTo>
                    <a:pt x="103847" y="64121"/>
                  </a:lnTo>
                  <a:lnTo>
                    <a:pt x="103459" y="65039"/>
                  </a:lnTo>
                  <a:lnTo>
                    <a:pt x="103076" y="67330"/>
                  </a:lnTo>
                  <a:lnTo>
                    <a:pt x="102693" y="70078"/>
                  </a:lnTo>
                  <a:lnTo>
                    <a:pt x="102306" y="70991"/>
                  </a:lnTo>
                  <a:lnTo>
                    <a:pt x="101922" y="71908"/>
                  </a:lnTo>
                  <a:lnTo>
                    <a:pt x="101539" y="71452"/>
                  </a:lnTo>
                  <a:lnTo>
                    <a:pt x="101152" y="70534"/>
                  </a:lnTo>
                  <a:lnTo>
                    <a:pt x="100769" y="72365"/>
                  </a:lnTo>
                  <a:lnTo>
                    <a:pt x="100769" y="73738"/>
                  </a:lnTo>
                  <a:lnTo>
                    <a:pt x="100769" y="74200"/>
                  </a:lnTo>
                  <a:lnTo>
                    <a:pt x="101152" y="74200"/>
                  </a:lnTo>
                  <a:lnTo>
                    <a:pt x="99998" y="74656"/>
                  </a:lnTo>
                  <a:lnTo>
                    <a:pt x="99232" y="75112"/>
                  </a:lnTo>
                  <a:lnTo>
                    <a:pt x="98078" y="77404"/>
                  </a:lnTo>
                  <a:lnTo>
                    <a:pt x="97691" y="79695"/>
                  </a:lnTo>
                  <a:lnTo>
                    <a:pt x="96924" y="81069"/>
                  </a:lnTo>
                  <a:lnTo>
                    <a:pt x="95383" y="81069"/>
                  </a:lnTo>
                  <a:lnTo>
                    <a:pt x="94617" y="82443"/>
                  </a:lnTo>
                  <a:lnTo>
                    <a:pt x="93846" y="84273"/>
                  </a:lnTo>
                  <a:lnTo>
                    <a:pt x="93076" y="86565"/>
                  </a:lnTo>
                  <a:lnTo>
                    <a:pt x="93076" y="86104"/>
                  </a:lnTo>
                  <a:lnTo>
                    <a:pt x="92692" y="85647"/>
                  </a:lnTo>
                  <a:lnTo>
                    <a:pt x="92692" y="85647"/>
                  </a:lnTo>
                  <a:lnTo>
                    <a:pt x="93076" y="87021"/>
                  </a:lnTo>
                  <a:lnTo>
                    <a:pt x="91539" y="87021"/>
                  </a:lnTo>
                  <a:lnTo>
                    <a:pt x="91922" y="86104"/>
                  </a:lnTo>
                  <a:lnTo>
                    <a:pt x="91539" y="86104"/>
                  </a:lnTo>
                  <a:lnTo>
                    <a:pt x="91155" y="86565"/>
                  </a:lnTo>
                  <a:lnTo>
                    <a:pt x="90768" y="88395"/>
                  </a:lnTo>
                  <a:lnTo>
                    <a:pt x="90385" y="89769"/>
                  </a:lnTo>
                  <a:lnTo>
                    <a:pt x="90002" y="90225"/>
                  </a:lnTo>
                  <a:lnTo>
                    <a:pt x="89231" y="90225"/>
                  </a:lnTo>
                  <a:lnTo>
                    <a:pt x="88460" y="92978"/>
                  </a:lnTo>
                  <a:lnTo>
                    <a:pt x="88077" y="91604"/>
                  </a:lnTo>
                  <a:lnTo>
                    <a:pt x="88077" y="92517"/>
                  </a:lnTo>
                  <a:lnTo>
                    <a:pt x="87307" y="92978"/>
                  </a:lnTo>
                  <a:lnTo>
                    <a:pt x="85382" y="94808"/>
                  </a:lnTo>
                  <a:lnTo>
                    <a:pt x="83075" y="96182"/>
                  </a:lnTo>
                  <a:lnTo>
                    <a:pt x="81155" y="97556"/>
                  </a:lnTo>
                  <a:lnTo>
                    <a:pt x="81921" y="98012"/>
                  </a:lnTo>
                  <a:lnTo>
                    <a:pt x="82308" y="98473"/>
                  </a:lnTo>
                  <a:lnTo>
                    <a:pt x="81155" y="98930"/>
                  </a:lnTo>
                  <a:lnTo>
                    <a:pt x="81155" y="98473"/>
                  </a:lnTo>
                  <a:lnTo>
                    <a:pt x="80767" y="98012"/>
                  </a:lnTo>
                  <a:lnTo>
                    <a:pt x="80767" y="98473"/>
                  </a:lnTo>
                  <a:lnTo>
                    <a:pt x="80767" y="98930"/>
                  </a:lnTo>
                  <a:lnTo>
                    <a:pt x="78460" y="98473"/>
                  </a:lnTo>
                  <a:lnTo>
                    <a:pt x="78847" y="98930"/>
                  </a:lnTo>
                  <a:lnTo>
                    <a:pt x="78460" y="99386"/>
                  </a:lnTo>
                  <a:lnTo>
                    <a:pt x="79230" y="99847"/>
                  </a:lnTo>
                  <a:lnTo>
                    <a:pt x="78847" y="100304"/>
                  </a:lnTo>
                  <a:lnTo>
                    <a:pt x="77306" y="100304"/>
                  </a:lnTo>
                  <a:lnTo>
                    <a:pt x="75769" y="102134"/>
                  </a:lnTo>
                  <a:lnTo>
                    <a:pt x="73845" y="103969"/>
                  </a:lnTo>
                  <a:lnTo>
                    <a:pt x="72308" y="105343"/>
                  </a:lnTo>
                  <a:lnTo>
                    <a:pt x="70771" y="105799"/>
                  </a:lnTo>
                  <a:lnTo>
                    <a:pt x="69617" y="107173"/>
                  </a:lnTo>
                  <a:lnTo>
                    <a:pt x="68463" y="108547"/>
                  </a:lnTo>
                  <a:lnTo>
                    <a:pt x="68076" y="108091"/>
                  </a:lnTo>
                  <a:lnTo>
                    <a:pt x="67693" y="107630"/>
                  </a:lnTo>
                  <a:lnTo>
                    <a:pt x="66539" y="107630"/>
                  </a:lnTo>
                  <a:lnTo>
                    <a:pt x="64615" y="109003"/>
                  </a:lnTo>
                  <a:lnTo>
                    <a:pt x="58463" y="110839"/>
                  </a:lnTo>
                  <a:lnTo>
                    <a:pt x="58463" y="111295"/>
                  </a:lnTo>
                  <a:lnTo>
                    <a:pt x="58463" y="111751"/>
                  </a:lnTo>
                  <a:lnTo>
                    <a:pt x="58075" y="112212"/>
                  </a:lnTo>
                  <a:lnTo>
                    <a:pt x="57309" y="111751"/>
                  </a:lnTo>
                  <a:lnTo>
                    <a:pt x="56921" y="111295"/>
                  </a:lnTo>
                  <a:lnTo>
                    <a:pt x="56155" y="111295"/>
                  </a:lnTo>
                  <a:lnTo>
                    <a:pt x="56155" y="112669"/>
                  </a:lnTo>
                  <a:lnTo>
                    <a:pt x="55001" y="112212"/>
                  </a:lnTo>
                  <a:lnTo>
                    <a:pt x="53460" y="112212"/>
                  </a:lnTo>
                  <a:lnTo>
                    <a:pt x="51540" y="112669"/>
                  </a:lnTo>
                  <a:lnTo>
                    <a:pt x="50769" y="113125"/>
                  </a:lnTo>
                  <a:lnTo>
                    <a:pt x="49232" y="112669"/>
                  </a:lnTo>
                  <a:lnTo>
                    <a:pt x="48079" y="112212"/>
                  </a:lnTo>
                  <a:lnTo>
                    <a:pt x="46925" y="114499"/>
                  </a:lnTo>
                  <a:lnTo>
                    <a:pt x="46154" y="113586"/>
                  </a:lnTo>
                  <a:lnTo>
                    <a:pt x="45384" y="113125"/>
                  </a:lnTo>
                  <a:lnTo>
                    <a:pt x="44230" y="113125"/>
                  </a:lnTo>
                  <a:lnTo>
                    <a:pt x="43076" y="113586"/>
                  </a:lnTo>
                  <a:lnTo>
                    <a:pt x="43076" y="113125"/>
                  </a:lnTo>
                  <a:lnTo>
                    <a:pt x="41539" y="113125"/>
                  </a:lnTo>
                  <a:lnTo>
                    <a:pt x="39615" y="114043"/>
                  </a:lnTo>
                  <a:lnTo>
                    <a:pt x="39615" y="113125"/>
                  </a:lnTo>
                  <a:lnTo>
                    <a:pt x="39232" y="114043"/>
                  </a:lnTo>
                  <a:lnTo>
                    <a:pt x="38461" y="114960"/>
                  </a:lnTo>
                  <a:lnTo>
                    <a:pt x="38078" y="114499"/>
                  </a:lnTo>
                  <a:lnTo>
                    <a:pt x="38461" y="114499"/>
                  </a:lnTo>
                  <a:lnTo>
                    <a:pt x="38078" y="114043"/>
                  </a:lnTo>
                  <a:lnTo>
                    <a:pt x="37695" y="114043"/>
                  </a:lnTo>
                  <a:lnTo>
                    <a:pt x="37695" y="114499"/>
                  </a:lnTo>
                  <a:lnTo>
                    <a:pt x="37307" y="114043"/>
                  </a:lnTo>
                  <a:lnTo>
                    <a:pt x="36154" y="114960"/>
                  </a:lnTo>
                  <a:lnTo>
                    <a:pt x="35770" y="114960"/>
                  </a:lnTo>
                  <a:lnTo>
                    <a:pt x="35387" y="114043"/>
                  </a:lnTo>
                  <a:lnTo>
                    <a:pt x="35000" y="114499"/>
                  </a:lnTo>
                  <a:lnTo>
                    <a:pt x="34617" y="114499"/>
                  </a:lnTo>
                  <a:lnTo>
                    <a:pt x="34233" y="114043"/>
                  </a:lnTo>
                  <a:lnTo>
                    <a:pt x="33846" y="114043"/>
                  </a:lnTo>
                  <a:lnTo>
                    <a:pt x="33463" y="113125"/>
                  </a:lnTo>
                  <a:lnTo>
                    <a:pt x="33846" y="112212"/>
                  </a:lnTo>
                  <a:lnTo>
                    <a:pt x="33846" y="112212"/>
                  </a:lnTo>
                  <a:lnTo>
                    <a:pt x="32692" y="112669"/>
                  </a:lnTo>
                  <a:lnTo>
                    <a:pt x="31155" y="112669"/>
                  </a:lnTo>
                  <a:lnTo>
                    <a:pt x="30002" y="113125"/>
                  </a:lnTo>
                  <a:lnTo>
                    <a:pt x="29614" y="113125"/>
                  </a:lnTo>
                  <a:lnTo>
                    <a:pt x="29614" y="113586"/>
                  </a:lnTo>
                  <a:lnTo>
                    <a:pt x="30768" y="113586"/>
                  </a:lnTo>
                  <a:lnTo>
                    <a:pt x="30385" y="114043"/>
                  </a:lnTo>
                  <a:lnTo>
                    <a:pt x="30002" y="114043"/>
                  </a:lnTo>
                  <a:lnTo>
                    <a:pt x="29231" y="114960"/>
                  </a:lnTo>
                  <a:lnTo>
                    <a:pt x="28460" y="113586"/>
                  </a:lnTo>
                  <a:lnTo>
                    <a:pt x="27307" y="112669"/>
                  </a:lnTo>
                  <a:lnTo>
                    <a:pt x="26923" y="112212"/>
                  </a:lnTo>
                  <a:lnTo>
                    <a:pt x="26153" y="112669"/>
                  </a:lnTo>
                  <a:lnTo>
                    <a:pt x="25386" y="113125"/>
                  </a:lnTo>
                  <a:lnTo>
                    <a:pt x="24999" y="114043"/>
                  </a:lnTo>
                  <a:lnTo>
                    <a:pt x="24616" y="114043"/>
                  </a:lnTo>
                  <a:lnTo>
                    <a:pt x="24616" y="113586"/>
                  </a:lnTo>
                  <a:lnTo>
                    <a:pt x="24999" y="112669"/>
                  </a:lnTo>
                  <a:lnTo>
                    <a:pt x="23845" y="113125"/>
                  </a:lnTo>
                  <a:lnTo>
                    <a:pt x="23079" y="113586"/>
                  </a:lnTo>
                  <a:lnTo>
                    <a:pt x="20771" y="112669"/>
                  </a:lnTo>
                  <a:lnTo>
                    <a:pt x="16540" y="111751"/>
                  </a:lnTo>
                  <a:lnTo>
                    <a:pt x="11924" y="110839"/>
                  </a:lnTo>
                  <a:lnTo>
                    <a:pt x="9234" y="110839"/>
                  </a:lnTo>
                  <a:lnTo>
                    <a:pt x="9234" y="109921"/>
                  </a:lnTo>
                  <a:lnTo>
                    <a:pt x="7693" y="109921"/>
                  </a:lnTo>
                  <a:lnTo>
                    <a:pt x="6156" y="109465"/>
                  </a:lnTo>
                  <a:lnTo>
                    <a:pt x="3848" y="107173"/>
                  </a:lnTo>
                  <a:lnTo>
                    <a:pt x="3848" y="106256"/>
                  </a:lnTo>
                  <a:lnTo>
                    <a:pt x="4231" y="105343"/>
                  </a:lnTo>
                  <a:lnTo>
                    <a:pt x="3078" y="105343"/>
                  </a:lnTo>
                  <a:lnTo>
                    <a:pt x="1924" y="105799"/>
                  </a:lnTo>
                  <a:lnTo>
                    <a:pt x="387" y="107173"/>
                  </a:lnTo>
                  <a:lnTo>
                    <a:pt x="0" y="108091"/>
                  </a:lnTo>
                  <a:lnTo>
                    <a:pt x="0" y="108547"/>
                  </a:lnTo>
                  <a:lnTo>
                    <a:pt x="1153" y="109003"/>
                  </a:lnTo>
                  <a:lnTo>
                    <a:pt x="770" y="109465"/>
                  </a:lnTo>
                  <a:lnTo>
                    <a:pt x="387" y="109003"/>
                  </a:lnTo>
                  <a:lnTo>
                    <a:pt x="387" y="109921"/>
                  </a:lnTo>
                  <a:lnTo>
                    <a:pt x="1153" y="109921"/>
                  </a:lnTo>
                  <a:lnTo>
                    <a:pt x="2307" y="110377"/>
                  </a:lnTo>
                  <a:lnTo>
                    <a:pt x="1924" y="110839"/>
                  </a:lnTo>
                  <a:lnTo>
                    <a:pt x="1924" y="111295"/>
                  </a:lnTo>
                  <a:lnTo>
                    <a:pt x="2694" y="110377"/>
                  </a:lnTo>
                  <a:lnTo>
                    <a:pt x="3078" y="111295"/>
                  </a:lnTo>
                  <a:lnTo>
                    <a:pt x="3078" y="111751"/>
                  </a:lnTo>
                  <a:lnTo>
                    <a:pt x="2694" y="111751"/>
                  </a:lnTo>
                  <a:lnTo>
                    <a:pt x="3848" y="112212"/>
                  </a:lnTo>
                  <a:lnTo>
                    <a:pt x="4615" y="112669"/>
                  </a:lnTo>
                  <a:lnTo>
                    <a:pt x="6539" y="113586"/>
                  </a:lnTo>
                  <a:lnTo>
                    <a:pt x="6156" y="114043"/>
                  </a:lnTo>
                  <a:lnTo>
                    <a:pt x="6156" y="114499"/>
                  </a:lnTo>
                  <a:lnTo>
                    <a:pt x="7309" y="114960"/>
                  </a:lnTo>
                  <a:lnTo>
                    <a:pt x="8846" y="115417"/>
                  </a:lnTo>
                  <a:lnTo>
                    <a:pt x="10000" y="115417"/>
                  </a:lnTo>
                  <a:lnTo>
                    <a:pt x="9617" y="115873"/>
                  </a:lnTo>
                  <a:lnTo>
                    <a:pt x="10771" y="116791"/>
                  </a:lnTo>
                  <a:lnTo>
                    <a:pt x="11154" y="115873"/>
                  </a:lnTo>
                  <a:lnTo>
                    <a:pt x="12308" y="114960"/>
                  </a:lnTo>
                  <a:lnTo>
                    <a:pt x="11924" y="116334"/>
                  </a:lnTo>
                  <a:lnTo>
                    <a:pt x="11541" y="117247"/>
                  </a:lnTo>
                  <a:lnTo>
                    <a:pt x="12695" y="115873"/>
                  </a:lnTo>
                  <a:lnTo>
                    <a:pt x="13078" y="117247"/>
                  </a:lnTo>
                  <a:lnTo>
                    <a:pt x="13461" y="116334"/>
                  </a:lnTo>
                  <a:lnTo>
                    <a:pt x="14232" y="116791"/>
                  </a:lnTo>
                  <a:lnTo>
                    <a:pt x="14615" y="118164"/>
                  </a:lnTo>
                  <a:lnTo>
                    <a:pt x="15003" y="117708"/>
                  </a:lnTo>
                  <a:lnTo>
                    <a:pt x="15386" y="116791"/>
                  </a:lnTo>
                  <a:lnTo>
                    <a:pt x="15769" y="117247"/>
                  </a:lnTo>
                  <a:lnTo>
                    <a:pt x="15769" y="118164"/>
                  </a:lnTo>
                  <a:lnTo>
                    <a:pt x="18077" y="117247"/>
                  </a:lnTo>
                  <a:lnTo>
                    <a:pt x="19230" y="116791"/>
                  </a:lnTo>
                  <a:lnTo>
                    <a:pt x="19618" y="117247"/>
                  </a:lnTo>
                  <a:lnTo>
                    <a:pt x="19618" y="115873"/>
                  </a:lnTo>
                  <a:lnTo>
                    <a:pt x="20384" y="115417"/>
                  </a:lnTo>
                  <a:lnTo>
                    <a:pt x="20384" y="115873"/>
                  </a:lnTo>
                  <a:lnTo>
                    <a:pt x="20001" y="116791"/>
                  </a:lnTo>
                  <a:lnTo>
                    <a:pt x="20771" y="116334"/>
                  </a:lnTo>
                  <a:lnTo>
                    <a:pt x="21925" y="116334"/>
                  </a:lnTo>
                  <a:lnTo>
                    <a:pt x="21925" y="117247"/>
                  </a:lnTo>
                  <a:lnTo>
                    <a:pt x="20384" y="117247"/>
                  </a:lnTo>
                  <a:lnTo>
                    <a:pt x="20771" y="117708"/>
                  </a:lnTo>
                  <a:lnTo>
                    <a:pt x="20384" y="117708"/>
                  </a:lnTo>
                  <a:lnTo>
                    <a:pt x="20384" y="118621"/>
                  </a:lnTo>
                  <a:lnTo>
                    <a:pt x="21925" y="118621"/>
                  </a:lnTo>
                  <a:lnTo>
                    <a:pt x="22692" y="117708"/>
                  </a:lnTo>
                  <a:lnTo>
                    <a:pt x="24233" y="118164"/>
                  </a:lnTo>
                  <a:lnTo>
                    <a:pt x="26153" y="118164"/>
                  </a:lnTo>
                  <a:lnTo>
                    <a:pt x="25770" y="118621"/>
                  </a:lnTo>
                  <a:lnTo>
                    <a:pt x="26540" y="118621"/>
                  </a:lnTo>
                  <a:lnTo>
                    <a:pt x="26923" y="118164"/>
                  </a:lnTo>
                  <a:lnTo>
                    <a:pt x="26923" y="117708"/>
                  </a:lnTo>
                  <a:lnTo>
                    <a:pt x="27694" y="118164"/>
                  </a:lnTo>
                  <a:lnTo>
                    <a:pt x="26923" y="118621"/>
                  </a:lnTo>
                  <a:lnTo>
                    <a:pt x="27694" y="118621"/>
                  </a:lnTo>
                  <a:lnTo>
                    <a:pt x="28077" y="118164"/>
                  </a:lnTo>
                  <a:lnTo>
                    <a:pt x="28460" y="118621"/>
                  </a:lnTo>
                  <a:lnTo>
                    <a:pt x="29614" y="118621"/>
                  </a:lnTo>
                  <a:lnTo>
                    <a:pt x="32309" y="119538"/>
                  </a:lnTo>
                  <a:lnTo>
                    <a:pt x="35387" y="119538"/>
                  </a:lnTo>
                  <a:lnTo>
                    <a:pt x="36924" y="119082"/>
                  </a:lnTo>
                  <a:lnTo>
                    <a:pt x="38848" y="119082"/>
                  </a:lnTo>
                  <a:lnTo>
                    <a:pt x="40769" y="119538"/>
                  </a:lnTo>
                  <a:lnTo>
                    <a:pt x="43076" y="119995"/>
                  </a:lnTo>
                  <a:lnTo>
                    <a:pt x="46538" y="119538"/>
                  </a:lnTo>
                  <a:lnTo>
                    <a:pt x="50386" y="119082"/>
                  </a:lnTo>
                  <a:lnTo>
                    <a:pt x="52306" y="118164"/>
                  </a:lnTo>
                  <a:lnTo>
                    <a:pt x="52694" y="119082"/>
                  </a:lnTo>
                  <a:lnTo>
                    <a:pt x="53077" y="118164"/>
                  </a:lnTo>
                  <a:lnTo>
                    <a:pt x="53460" y="119082"/>
                  </a:lnTo>
                  <a:lnTo>
                    <a:pt x="53847" y="118621"/>
                  </a:lnTo>
                  <a:lnTo>
                    <a:pt x="53460" y="118164"/>
                  </a:lnTo>
                  <a:lnTo>
                    <a:pt x="56921" y="118164"/>
                  </a:lnTo>
                  <a:lnTo>
                    <a:pt x="56921" y="118621"/>
                  </a:lnTo>
                  <a:lnTo>
                    <a:pt x="56921" y="119082"/>
                  </a:lnTo>
                  <a:lnTo>
                    <a:pt x="60000" y="117708"/>
                  </a:lnTo>
                  <a:lnTo>
                    <a:pt x="63461" y="116791"/>
                  </a:lnTo>
                  <a:lnTo>
                    <a:pt x="62694" y="116334"/>
                  </a:lnTo>
                  <a:lnTo>
                    <a:pt x="63078" y="115873"/>
                  </a:lnTo>
                  <a:lnTo>
                    <a:pt x="63461" y="116334"/>
                  </a:lnTo>
                  <a:lnTo>
                    <a:pt x="63078" y="115417"/>
                  </a:lnTo>
                  <a:lnTo>
                    <a:pt x="63848" y="115873"/>
                  </a:lnTo>
                  <a:lnTo>
                    <a:pt x="63461" y="116791"/>
                  </a:lnTo>
                  <a:lnTo>
                    <a:pt x="65385" y="116334"/>
                  </a:lnTo>
                  <a:lnTo>
                    <a:pt x="68076" y="114960"/>
                  </a:lnTo>
                  <a:lnTo>
                    <a:pt x="70383" y="113586"/>
                  </a:lnTo>
                  <a:lnTo>
                    <a:pt x="71154" y="112669"/>
                  </a:lnTo>
                  <a:lnTo>
                    <a:pt x="71537" y="111751"/>
                  </a:lnTo>
                  <a:lnTo>
                    <a:pt x="72308" y="112212"/>
                  </a:lnTo>
                  <a:lnTo>
                    <a:pt x="72691" y="112212"/>
                  </a:lnTo>
                  <a:lnTo>
                    <a:pt x="73461" y="111751"/>
                  </a:lnTo>
                  <a:lnTo>
                    <a:pt x="74232" y="110377"/>
                  </a:lnTo>
                  <a:lnTo>
                    <a:pt x="74615" y="109465"/>
                  </a:lnTo>
                  <a:lnTo>
                    <a:pt x="76923" y="108547"/>
                  </a:lnTo>
                  <a:lnTo>
                    <a:pt x="80001" y="107173"/>
                  </a:lnTo>
                  <a:lnTo>
                    <a:pt x="82308" y="105343"/>
                  </a:lnTo>
                  <a:lnTo>
                    <a:pt x="84999" y="103052"/>
                  </a:lnTo>
                  <a:lnTo>
                    <a:pt x="86923" y="100760"/>
                  </a:lnTo>
                  <a:lnTo>
                    <a:pt x="87694" y="99386"/>
                  </a:lnTo>
                  <a:lnTo>
                    <a:pt x="90385" y="96638"/>
                  </a:lnTo>
                  <a:lnTo>
                    <a:pt x="92692" y="94352"/>
                  </a:lnTo>
                  <a:lnTo>
                    <a:pt x="94229" y="92060"/>
                  </a:lnTo>
                  <a:lnTo>
                    <a:pt x="95000" y="90225"/>
                  </a:lnTo>
                  <a:lnTo>
                    <a:pt x="95383" y="91143"/>
                  </a:lnTo>
                  <a:lnTo>
                    <a:pt x="96154" y="89313"/>
                  </a:lnTo>
                  <a:lnTo>
                    <a:pt x="96924" y="87939"/>
                  </a:lnTo>
                  <a:lnTo>
                    <a:pt x="98078" y="86104"/>
                  </a:lnTo>
                  <a:lnTo>
                    <a:pt x="98844" y="84730"/>
                  </a:lnTo>
                  <a:lnTo>
                    <a:pt x="99232" y="84730"/>
                  </a:lnTo>
                  <a:lnTo>
                    <a:pt x="99615" y="84273"/>
                  </a:lnTo>
                  <a:lnTo>
                    <a:pt x="100385" y="82443"/>
                  </a:lnTo>
                  <a:lnTo>
                    <a:pt x="102693" y="78778"/>
                  </a:lnTo>
                  <a:lnTo>
                    <a:pt x="104230" y="76030"/>
                  </a:lnTo>
                  <a:lnTo>
                    <a:pt x="105767" y="73738"/>
                  </a:lnTo>
                  <a:lnTo>
                    <a:pt x="106921" y="70534"/>
                  </a:lnTo>
                  <a:lnTo>
                    <a:pt x="108075" y="66413"/>
                  </a:lnTo>
                  <a:lnTo>
                    <a:pt x="108462" y="67330"/>
                  </a:lnTo>
                  <a:lnTo>
                    <a:pt x="108462" y="65956"/>
                  </a:lnTo>
                  <a:lnTo>
                    <a:pt x="108845" y="64582"/>
                  </a:lnTo>
                  <a:lnTo>
                    <a:pt x="109228" y="64582"/>
                  </a:lnTo>
                  <a:lnTo>
                    <a:pt x="109616" y="65039"/>
                  </a:lnTo>
                  <a:lnTo>
                    <a:pt x="110769" y="62291"/>
                  </a:lnTo>
                  <a:lnTo>
                    <a:pt x="111153" y="60917"/>
                  </a:lnTo>
                  <a:lnTo>
                    <a:pt x="111153" y="60461"/>
                  </a:lnTo>
                  <a:lnTo>
                    <a:pt x="109999" y="58626"/>
                  </a:lnTo>
                  <a:lnTo>
                    <a:pt x="110382" y="59087"/>
                  </a:lnTo>
                  <a:lnTo>
                    <a:pt x="110769" y="58626"/>
                  </a:lnTo>
                  <a:lnTo>
                    <a:pt x="111536" y="58626"/>
                  </a:lnTo>
                  <a:lnTo>
                    <a:pt x="111923" y="59087"/>
                  </a:lnTo>
                  <a:lnTo>
                    <a:pt x="111923" y="58169"/>
                  </a:lnTo>
                  <a:lnTo>
                    <a:pt x="112306" y="57252"/>
                  </a:lnTo>
                  <a:lnTo>
                    <a:pt x="112690" y="57252"/>
                  </a:lnTo>
                  <a:lnTo>
                    <a:pt x="112306" y="55878"/>
                  </a:lnTo>
                  <a:lnTo>
                    <a:pt x="112690" y="54048"/>
                  </a:lnTo>
                  <a:lnTo>
                    <a:pt x="113460" y="52212"/>
                  </a:lnTo>
                  <a:lnTo>
                    <a:pt x="113843" y="51756"/>
                  </a:lnTo>
                  <a:lnTo>
                    <a:pt x="114614" y="51756"/>
                  </a:lnTo>
                  <a:lnTo>
                    <a:pt x="114231" y="50382"/>
                  </a:lnTo>
                  <a:lnTo>
                    <a:pt x="114231" y="49926"/>
                  </a:lnTo>
                  <a:lnTo>
                    <a:pt x="114231" y="49008"/>
                  </a:lnTo>
                  <a:lnTo>
                    <a:pt x="114614" y="49926"/>
                  </a:lnTo>
                  <a:lnTo>
                    <a:pt x="115001" y="48552"/>
                  </a:lnTo>
                  <a:lnTo>
                    <a:pt x="114231" y="48552"/>
                  </a:lnTo>
                  <a:lnTo>
                    <a:pt x="113843" y="48091"/>
                  </a:lnTo>
                  <a:lnTo>
                    <a:pt x="114614" y="47178"/>
                  </a:lnTo>
                  <a:lnTo>
                    <a:pt x="115001" y="47178"/>
                  </a:lnTo>
                  <a:lnTo>
                    <a:pt x="114614" y="46261"/>
                  </a:lnTo>
                  <a:lnTo>
                    <a:pt x="115768" y="46261"/>
                  </a:lnTo>
                  <a:lnTo>
                    <a:pt x="115384" y="43969"/>
                  </a:lnTo>
                  <a:lnTo>
                    <a:pt x="115768" y="43969"/>
                  </a:lnTo>
                  <a:lnTo>
                    <a:pt x="115768" y="43513"/>
                  </a:lnTo>
                  <a:lnTo>
                    <a:pt x="115768" y="42595"/>
                  </a:lnTo>
                  <a:lnTo>
                    <a:pt x="116155" y="41221"/>
                  </a:lnTo>
                  <a:lnTo>
                    <a:pt x="116538" y="39391"/>
                  </a:lnTo>
                  <a:lnTo>
                    <a:pt x="117309" y="40309"/>
                  </a:lnTo>
                  <a:lnTo>
                    <a:pt x="118075" y="36187"/>
                  </a:lnTo>
                  <a:lnTo>
                    <a:pt x="118463" y="32522"/>
                  </a:lnTo>
                  <a:lnTo>
                    <a:pt x="119229" y="27482"/>
                  </a:lnTo>
                  <a:lnTo>
                    <a:pt x="119616" y="22904"/>
                  </a:lnTo>
                  <a:lnTo>
                    <a:pt x="119616" y="21074"/>
                  </a:lnTo>
                  <a:lnTo>
                    <a:pt x="118463" y="21530"/>
                  </a:lnTo>
                  <a:lnTo>
                    <a:pt x="118075" y="21530"/>
                  </a:lnTo>
                  <a:lnTo>
                    <a:pt x="118075" y="20613"/>
                  </a:lnTo>
                  <a:lnTo>
                    <a:pt x="118846" y="21074"/>
                  </a:lnTo>
                  <a:lnTo>
                    <a:pt x="119229" y="20156"/>
                  </a:lnTo>
                  <a:lnTo>
                    <a:pt x="118846" y="20156"/>
                  </a:lnTo>
                  <a:lnTo>
                    <a:pt x="118463" y="19239"/>
                  </a:lnTo>
                  <a:lnTo>
                    <a:pt x="118075" y="17865"/>
                  </a:lnTo>
                  <a:lnTo>
                    <a:pt x="118075" y="17865"/>
                  </a:lnTo>
                  <a:lnTo>
                    <a:pt x="119229" y="18321"/>
                  </a:lnTo>
                  <a:lnTo>
                    <a:pt x="118463" y="17409"/>
                  </a:lnTo>
                  <a:lnTo>
                    <a:pt x="118463" y="16491"/>
                  </a:lnTo>
                  <a:lnTo>
                    <a:pt x="119229" y="17409"/>
                  </a:lnTo>
                  <a:lnTo>
                    <a:pt x="119229" y="16947"/>
                  </a:lnTo>
                  <a:lnTo>
                    <a:pt x="120000" y="15117"/>
                  </a:lnTo>
                  <a:lnTo>
                    <a:pt x="119229" y="14200"/>
                  </a:lnTo>
                  <a:lnTo>
                    <a:pt x="118075" y="12826"/>
                  </a:lnTo>
                  <a:lnTo>
                    <a:pt x="118075" y="12826"/>
                  </a:lnTo>
                  <a:lnTo>
                    <a:pt x="119229" y="13743"/>
                  </a:lnTo>
                  <a:lnTo>
                    <a:pt x="119616" y="13287"/>
                  </a:lnTo>
                  <a:lnTo>
                    <a:pt x="120000" y="11452"/>
                  </a:lnTo>
                  <a:lnTo>
                    <a:pt x="120000" y="10996"/>
                  </a:lnTo>
                  <a:lnTo>
                    <a:pt x="120000" y="10539"/>
                  </a:lnTo>
                  <a:lnTo>
                    <a:pt x="119616" y="10539"/>
                  </a:lnTo>
                  <a:lnTo>
                    <a:pt x="117309" y="4582"/>
                  </a:lnTo>
                  <a:lnTo>
                    <a:pt x="118075" y="3208"/>
                  </a:lnTo>
                  <a:lnTo>
                    <a:pt x="118463" y="2296"/>
                  </a:lnTo>
                  <a:lnTo>
                    <a:pt x="118846" y="2296"/>
                  </a:lnTo>
                  <a:lnTo>
                    <a:pt x="117692" y="922"/>
                  </a:lnTo>
                  <a:lnTo>
                    <a:pt x="118463" y="922"/>
                  </a:lnTo>
                  <a:lnTo>
                    <a:pt x="118075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1745175" y="2199475"/>
              <a:ext cx="169825" cy="162774"/>
            </a:xfrm>
            <a:custGeom>
              <a:pathLst>
                <a:path extrusionOk="0" h="120000" w="120000">
                  <a:moveTo>
                    <a:pt x="18336" y="118249"/>
                  </a:moveTo>
                  <a:lnTo>
                    <a:pt x="18336" y="119115"/>
                  </a:lnTo>
                  <a:lnTo>
                    <a:pt x="18336" y="119115"/>
                  </a:lnTo>
                  <a:lnTo>
                    <a:pt x="16658" y="118249"/>
                  </a:lnTo>
                  <a:close/>
                  <a:moveTo>
                    <a:pt x="46653" y="18"/>
                  </a:moveTo>
                  <a:lnTo>
                    <a:pt x="46653" y="3501"/>
                  </a:lnTo>
                  <a:lnTo>
                    <a:pt x="46653" y="8717"/>
                  </a:lnTo>
                  <a:lnTo>
                    <a:pt x="46653" y="10450"/>
                  </a:lnTo>
                  <a:lnTo>
                    <a:pt x="44993" y="5234"/>
                  </a:lnTo>
                  <a:lnTo>
                    <a:pt x="44993" y="13933"/>
                  </a:lnTo>
                  <a:lnTo>
                    <a:pt x="43332" y="5234"/>
                  </a:lnTo>
                  <a:lnTo>
                    <a:pt x="43332" y="8717"/>
                  </a:lnTo>
                  <a:lnTo>
                    <a:pt x="43332" y="12182"/>
                  </a:lnTo>
                  <a:lnTo>
                    <a:pt x="36655" y="22614"/>
                  </a:lnTo>
                  <a:lnTo>
                    <a:pt x="26656" y="40012"/>
                  </a:lnTo>
                  <a:lnTo>
                    <a:pt x="14997" y="57392"/>
                  </a:lnTo>
                  <a:lnTo>
                    <a:pt x="6659" y="69556"/>
                  </a:lnTo>
                  <a:lnTo>
                    <a:pt x="4999" y="76522"/>
                  </a:lnTo>
                  <a:lnTo>
                    <a:pt x="8337" y="78255"/>
                  </a:lnTo>
                  <a:lnTo>
                    <a:pt x="8337" y="79987"/>
                  </a:lnTo>
                  <a:lnTo>
                    <a:pt x="6659" y="81738"/>
                  </a:lnTo>
                  <a:lnTo>
                    <a:pt x="4999" y="81738"/>
                  </a:lnTo>
                  <a:lnTo>
                    <a:pt x="9998" y="83471"/>
                  </a:lnTo>
                  <a:lnTo>
                    <a:pt x="8337" y="81738"/>
                  </a:lnTo>
                  <a:lnTo>
                    <a:pt x="9998" y="81738"/>
                  </a:lnTo>
                  <a:lnTo>
                    <a:pt x="14997" y="85203"/>
                  </a:lnTo>
                  <a:lnTo>
                    <a:pt x="9998" y="85203"/>
                  </a:lnTo>
                  <a:lnTo>
                    <a:pt x="8337" y="88686"/>
                  </a:lnTo>
                  <a:lnTo>
                    <a:pt x="6659" y="97385"/>
                  </a:lnTo>
                  <a:lnTo>
                    <a:pt x="4999" y="109549"/>
                  </a:lnTo>
                  <a:lnTo>
                    <a:pt x="3338" y="113033"/>
                  </a:lnTo>
                  <a:lnTo>
                    <a:pt x="0" y="114765"/>
                  </a:lnTo>
                  <a:lnTo>
                    <a:pt x="9998" y="118249"/>
                  </a:lnTo>
                  <a:lnTo>
                    <a:pt x="18336" y="119686"/>
                  </a:lnTo>
                  <a:lnTo>
                    <a:pt x="18336" y="119686"/>
                  </a:lnTo>
                  <a:lnTo>
                    <a:pt x="18336" y="119981"/>
                  </a:lnTo>
                  <a:lnTo>
                    <a:pt x="18566" y="119741"/>
                  </a:lnTo>
                  <a:lnTo>
                    <a:pt x="18566" y="119741"/>
                  </a:lnTo>
                  <a:lnTo>
                    <a:pt x="19997" y="119981"/>
                  </a:lnTo>
                  <a:lnTo>
                    <a:pt x="18884" y="119410"/>
                  </a:lnTo>
                  <a:lnTo>
                    <a:pt x="18884" y="119410"/>
                  </a:lnTo>
                  <a:lnTo>
                    <a:pt x="19997" y="118249"/>
                  </a:lnTo>
                  <a:lnTo>
                    <a:pt x="21657" y="113033"/>
                  </a:lnTo>
                  <a:lnTo>
                    <a:pt x="21657" y="109549"/>
                  </a:lnTo>
                  <a:lnTo>
                    <a:pt x="18336" y="106066"/>
                  </a:lnTo>
                  <a:lnTo>
                    <a:pt x="24996" y="106066"/>
                  </a:lnTo>
                  <a:lnTo>
                    <a:pt x="23335" y="104334"/>
                  </a:lnTo>
                  <a:lnTo>
                    <a:pt x="24996" y="104334"/>
                  </a:lnTo>
                  <a:lnTo>
                    <a:pt x="28335" y="106066"/>
                  </a:lnTo>
                  <a:lnTo>
                    <a:pt x="24996" y="102601"/>
                  </a:lnTo>
                  <a:lnTo>
                    <a:pt x="18336" y="95635"/>
                  </a:lnTo>
                  <a:lnTo>
                    <a:pt x="21657" y="97385"/>
                  </a:lnTo>
                  <a:lnTo>
                    <a:pt x="28335" y="99118"/>
                  </a:lnTo>
                  <a:lnTo>
                    <a:pt x="39994" y="64340"/>
                  </a:lnTo>
                  <a:lnTo>
                    <a:pt x="53331" y="29580"/>
                  </a:lnTo>
                  <a:lnTo>
                    <a:pt x="53331" y="34796"/>
                  </a:lnTo>
                  <a:lnTo>
                    <a:pt x="54991" y="31313"/>
                  </a:lnTo>
                  <a:lnTo>
                    <a:pt x="54991" y="34796"/>
                  </a:lnTo>
                  <a:lnTo>
                    <a:pt x="58330" y="31313"/>
                  </a:lnTo>
                  <a:lnTo>
                    <a:pt x="56670" y="34796"/>
                  </a:lnTo>
                  <a:lnTo>
                    <a:pt x="58330" y="36528"/>
                  </a:lnTo>
                  <a:lnTo>
                    <a:pt x="63329" y="38261"/>
                  </a:lnTo>
                  <a:lnTo>
                    <a:pt x="69989" y="40012"/>
                  </a:lnTo>
                  <a:lnTo>
                    <a:pt x="76667" y="36528"/>
                  </a:lnTo>
                  <a:lnTo>
                    <a:pt x="73328" y="40012"/>
                  </a:lnTo>
                  <a:lnTo>
                    <a:pt x="73328" y="43477"/>
                  </a:lnTo>
                  <a:lnTo>
                    <a:pt x="73328" y="45228"/>
                  </a:lnTo>
                  <a:lnTo>
                    <a:pt x="74988" y="46960"/>
                  </a:lnTo>
                  <a:lnTo>
                    <a:pt x="81666" y="46960"/>
                  </a:lnTo>
                  <a:lnTo>
                    <a:pt x="84987" y="43477"/>
                  </a:lnTo>
                  <a:lnTo>
                    <a:pt x="88326" y="48692"/>
                  </a:lnTo>
                  <a:lnTo>
                    <a:pt x="93325" y="55659"/>
                  </a:lnTo>
                  <a:lnTo>
                    <a:pt x="101663" y="59124"/>
                  </a:lnTo>
                  <a:lnTo>
                    <a:pt x="108323" y="59124"/>
                  </a:lnTo>
                  <a:lnTo>
                    <a:pt x="106662" y="62607"/>
                  </a:lnTo>
                  <a:lnTo>
                    <a:pt x="106662" y="66091"/>
                  </a:lnTo>
                  <a:lnTo>
                    <a:pt x="108323" y="67823"/>
                  </a:lnTo>
                  <a:lnTo>
                    <a:pt x="111662" y="67823"/>
                  </a:lnTo>
                  <a:lnTo>
                    <a:pt x="118321" y="66091"/>
                  </a:lnTo>
                  <a:lnTo>
                    <a:pt x="118321" y="71307"/>
                  </a:lnTo>
                  <a:lnTo>
                    <a:pt x="114983" y="73039"/>
                  </a:lnTo>
                  <a:lnTo>
                    <a:pt x="114983" y="73039"/>
                  </a:lnTo>
                  <a:lnTo>
                    <a:pt x="119982" y="71307"/>
                  </a:lnTo>
                  <a:lnTo>
                    <a:pt x="119982" y="64340"/>
                  </a:lnTo>
                  <a:lnTo>
                    <a:pt x="118321" y="62607"/>
                  </a:lnTo>
                  <a:lnTo>
                    <a:pt x="114983" y="66091"/>
                  </a:lnTo>
                  <a:lnTo>
                    <a:pt x="114983" y="66091"/>
                  </a:lnTo>
                  <a:lnTo>
                    <a:pt x="116661" y="60875"/>
                  </a:lnTo>
                  <a:lnTo>
                    <a:pt x="116661" y="57392"/>
                  </a:lnTo>
                  <a:lnTo>
                    <a:pt x="114983" y="55659"/>
                  </a:lnTo>
                  <a:lnTo>
                    <a:pt x="109983" y="55659"/>
                  </a:lnTo>
                  <a:lnTo>
                    <a:pt x="103324" y="57392"/>
                  </a:lnTo>
                  <a:lnTo>
                    <a:pt x="103324" y="57392"/>
                  </a:lnTo>
                  <a:lnTo>
                    <a:pt x="104984" y="52176"/>
                  </a:lnTo>
                  <a:lnTo>
                    <a:pt x="104984" y="53908"/>
                  </a:lnTo>
                  <a:lnTo>
                    <a:pt x="108323" y="46960"/>
                  </a:lnTo>
                  <a:lnTo>
                    <a:pt x="99985" y="43477"/>
                  </a:lnTo>
                  <a:lnTo>
                    <a:pt x="93325" y="40012"/>
                  </a:lnTo>
                  <a:lnTo>
                    <a:pt x="86665" y="40012"/>
                  </a:lnTo>
                  <a:lnTo>
                    <a:pt x="86665" y="31313"/>
                  </a:lnTo>
                  <a:lnTo>
                    <a:pt x="89986" y="24364"/>
                  </a:lnTo>
                  <a:lnTo>
                    <a:pt x="83326" y="29580"/>
                  </a:lnTo>
                  <a:lnTo>
                    <a:pt x="84987" y="24364"/>
                  </a:lnTo>
                  <a:lnTo>
                    <a:pt x="84987" y="24364"/>
                  </a:lnTo>
                  <a:lnTo>
                    <a:pt x="83326" y="26097"/>
                  </a:lnTo>
                  <a:lnTo>
                    <a:pt x="78327" y="29580"/>
                  </a:lnTo>
                  <a:lnTo>
                    <a:pt x="81666" y="24364"/>
                  </a:lnTo>
                  <a:lnTo>
                    <a:pt x="81666" y="22614"/>
                  </a:lnTo>
                  <a:lnTo>
                    <a:pt x="79988" y="20881"/>
                  </a:lnTo>
                  <a:lnTo>
                    <a:pt x="76667" y="24364"/>
                  </a:lnTo>
                  <a:lnTo>
                    <a:pt x="76667" y="27829"/>
                  </a:lnTo>
                  <a:lnTo>
                    <a:pt x="74988" y="24364"/>
                  </a:lnTo>
                  <a:lnTo>
                    <a:pt x="73328" y="22614"/>
                  </a:lnTo>
                  <a:lnTo>
                    <a:pt x="68329" y="17398"/>
                  </a:lnTo>
                  <a:lnTo>
                    <a:pt x="56670" y="10450"/>
                  </a:lnTo>
                  <a:lnTo>
                    <a:pt x="51670" y="6966"/>
                  </a:lnTo>
                  <a:lnTo>
                    <a:pt x="48332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Shape 141"/>
          <p:cNvGrpSpPr/>
          <p:nvPr/>
        </p:nvGrpSpPr>
        <p:grpSpPr>
          <a:xfrm rot="2011211">
            <a:off x="1852090" y="722465"/>
            <a:ext cx="1046868" cy="269652"/>
            <a:chOff x="271125" y="812725"/>
            <a:chExt cx="766524" cy="221725"/>
          </a:xfrm>
        </p:grpSpPr>
        <p:sp>
          <p:nvSpPr>
            <p:cNvPr id="142" name="Shape 142"/>
            <p:cNvSpPr/>
            <p:nvPr/>
          </p:nvSpPr>
          <p:spPr>
            <a:xfrm>
              <a:off x="271125" y="921200"/>
              <a:ext cx="695774" cy="70775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Shape 143"/>
            <p:cNvSpPr/>
            <p:nvPr/>
          </p:nvSpPr>
          <p:spPr>
            <a:xfrm>
              <a:off x="858375" y="812725"/>
              <a:ext cx="179274" cy="221725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Shape 144"/>
          <p:cNvGrpSpPr/>
          <p:nvPr/>
        </p:nvGrpSpPr>
        <p:grpSpPr>
          <a:xfrm rot="8416017">
            <a:off x="5988316" y="759325"/>
            <a:ext cx="1047048" cy="269613"/>
            <a:chOff x="271125" y="812725"/>
            <a:chExt cx="766650" cy="221700"/>
          </a:xfrm>
        </p:grpSpPr>
        <p:sp>
          <p:nvSpPr>
            <p:cNvPr id="145" name="Shape 145"/>
            <p:cNvSpPr/>
            <p:nvPr/>
          </p:nvSpPr>
          <p:spPr>
            <a:xfrm>
              <a:off x="271125" y="921200"/>
              <a:ext cx="695700" cy="70800"/>
            </a:xfrm>
            <a:custGeom>
              <a:pathLst>
                <a:path extrusionOk="0" h="120000" w="120000">
                  <a:moveTo>
                    <a:pt x="117555" y="40014"/>
                  </a:moveTo>
                  <a:lnTo>
                    <a:pt x="117964" y="46033"/>
                  </a:lnTo>
                  <a:lnTo>
                    <a:pt x="117964" y="40014"/>
                  </a:lnTo>
                  <a:close/>
                  <a:moveTo>
                    <a:pt x="117964" y="46033"/>
                  </a:moveTo>
                  <a:lnTo>
                    <a:pt x="117964" y="48025"/>
                  </a:lnTo>
                  <a:lnTo>
                    <a:pt x="118020" y="46880"/>
                  </a:lnTo>
                  <a:lnTo>
                    <a:pt x="118020" y="46880"/>
                  </a:lnTo>
                  <a:lnTo>
                    <a:pt x="117964" y="46033"/>
                  </a:lnTo>
                  <a:close/>
                  <a:moveTo>
                    <a:pt x="118370" y="40014"/>
                  </a:moveTo>
                  <a:lnTo>
                    <a:pt x="118020" y="46880"/>
                  </a:lnTo>
                  <a:lnTo>
                    <a:pt x="118020" y="46880"/>
                  </a:lnTo>
                  <a:lnTo>
                    <a:pt x="118370" y="52009"/>
                  </a:lnTo>
                  <a:lnTo>
                    <a:pt x="118370" y="40014"/>
                  </a:lnTo>
                  <a:close/>
                  <a:moveTo>
                    <a:pt x="119185" y="44040"/>
                  </a:moveTo>
                  <a:lnTo>
                    <a:pt x="118370" y="52009"/>
                  </a:lnTo>
                  <a:lnTo>
                    <a:pt x="118370" y="56036"/>
                  </a:lnTo>
                  <a:lnTo>
                    <a:pt x="118370" y="60021"/>
                  </a:lnTo>
                  <a:lnTo>
                    <a:pt x="119995" y="60021"/>
                  </a:lnTo>
                  <a:lnTo>
                    <a:pt x="119995" y="52009"/>
                  </a:lnTo>
                  <a:lnTo>
                    <a:pt x="119590" y="56036"/>
                  </a:lnTo>
                  <a:lnTo>
                    <a:pt x="119590" y="52009"/>
                  </a:lnTo>
                  <a:lnTo>
                    <a:pt x="119590" y="48025"/>
                  </a:lnTo>
                  <a:lnTo>
                    <a:pt x="119185" y="44040"/>
                  </a:lnTo>
                  <a:close/>
                  <a:moveTo>
                    <a:pt x="87049" y="42"/>
                  </a:moveTo>
                  <a:lnTo>
                    <a:pt x="86644" y="8053"/>
                  </a:lnTo>
                  <a:lnTo>
                    <a:pt x="86234" y="4026"/>
                  </a:lnTo>
                  <a:lnTo>
                    <a:pt x="85829" y="12038"/>
                  </a:lnTo>
                  <a:lnTo>
                    <a:pt x="85424" y="20049"/>
                  </a:lnTo>
                  <a:lnTo>
                    <a:pt x="84203" y="12038"/>
                  </a:lnTo>
                  <a:lnTo>
                    <a:pt x="83389" y="4026"/>
                  </a:lnTo>
                  <a:lnTo>
                    <a:pt x="82983" y="4026"/>
                  </a:lnTo>
                  <a:lnTo>
                    <a:pt x="82983" y="8053"/>
                  </a:lnTo>
                  <a:lnTo>
                    <a:pt x="82574" y="16022"/>
                  </a:lnTo>
                  <a:lnTo>
                    <a:pt x="83794" y="8053"/>
                  </a:lnTo>
                  <a:lnTo>
                    <a:pt x="82983" y="20049"/>
                  </a:lnTo>
                  <a:lnTo>
                    <a:pt x="83794" y="16022"/>
                  </a:lnTo>
                  <a:lnTo>
                    <a:pt x="83794" y="24033"/>
                  </a:lnTo>
                  <a:lnTo>
                    <a:pt x="82574" y="24033"/>
                  </a:lnTo>
                  <a:lnTo>
                    <a:pt x="82574" y="8053"/>
                  </a:lnTo>
                  <a:lnTo>
                    <a:pt x="82168" y="4026"/>
                  </a:lnTo>
                  <a:lnTo>
                    <a:pt x="81763" y="4026"/>
                  </a:lnTo>
                  <a:lnTo>
                    <a:pt x="80948" y="12038"/>
                  </a:lnTo>
                  <a:lnTo>
                    <a:pt x="80543" y="20049"/>
                  </a:lnTo>
                  <a:lnTo>
                    <a:pt x="80133" y="16022"/>
                  </a:lnTo>
                  <a:lnTo>
                    <a:pt x="79728" y="8053"/>
                  </a:lnTo>
                  <a:lnTo>
                    <a:pt x="79323" y="16022"/>
                  </a:lnTo>
                  <a:lnTo>
                    <a:pt x="77287" y="24033"/>
                  </a:lnTo>
                  <a:lnTo>
                    <a:pt x="77693" y="12038"/>
                  </a:lnTo>
                  <a:lnTo>
                    <a:pt x="76882" y="16022"/>
                  </a:lnTo>
                  <a:lnTo>
                    <a:pt x="76067" y="24033"/>
                  </a:lnTo>
                  <a:lnTo>
                    <a:pt x="76067" y="28018"/>
                  </a:lnTo>
                  <a:lnTo>
                    <a:pt x="75252" y="24033"/>
                  </a:lnTo>
                  <a:lnTo>
                    <a:pt x="74032" y="20049"/>
                  </a:lnTo>
                  <a:lnTo>
                    <a:pt x="72001" y="20049"/>
                  </a:lnTo>
                  <a:lnTo>
                    <a:pt x="72001" y="24033"/>
                  </a:lnTo>
                  <a:lnTo>
                    <a:pt x="71592" y="28018"/>
                  </a:lnTo>
                  <a:lnTo>
                    <a:pt x="70781" y="16022"/>
                  </a:lnTo>
                  <a:lnTo>
                    <a:pt x="69966" y="16022"/>
                  </a:lnTo>
                  <a:lnTo>
                    <a:pt x="67526" y="28018"/>
                  </a:lnTo>
                  <a:lnTo>
                    <a:pt x="67526" y="20049"/>
                  </a:lnTo>
                  <a:lnTo>
                    <a:pt x="67120" y="32045"/>
                  </a:lnTo>
                  <a:lnTo>
                    <a:pt x="66305" y="20049"/>
                  </a:lnTo>
                  <a:lnTo>
                    <a:pt x="67120" y="20049"/>
                  </a:lnTo>
                  <a:lnTo>
                    <a:pt x="66711" y="16022"/>
                  </a:lnTo>
                  <a:lnTo>
                    <a:pt x="66305" y="16022"/>
                  </a:lnTo>
                  <a:lnTo>
                    <a:pt x="65490" y="20049"/>
                  </a:lnTo>
                  <a:lnTo>
                    <a:pt x="64676" y="32045"/>
                  </a:lnTo>
                  <a:lnTo>
                    <a:pt x="64270" y="28018"/>
                  </a:lnTo>
                  <a:lnTo>
                    <a:pt x="63865" y="20049"/>
                  </a:lnTo>
                  <a:lnTo>
                    <a:pt x="62645" y="32045"/>
                  </a:lnTo>
                  <a:lnTo>
                    <a:pt x="63050" y="24033"/>
                  </a:lnTo>
                  <a:lnTo>
                    <a:pt x="62645" y="28018"/>
                  </a:lnTo>
                  <a:lnTo>
                    <a:pt x="61830" y="32045"/>
                  </a:lnTo>
                  <a:lnTo>
                    <a:pt x="61830" y="24033"/>
                  </a:lnTo>
                  <a:lnTo>
                    <a:pt x="61425" y="20049"/>
                  </a:lnTo>
                  <a:lnTo>
                    <a:pt x="60204" y="16022"/>
                  </a:lnTo>
                  <a:lnTo>
                    <a:pt x="58574" y="12038"/>
                  </a:lnTo>
                  <a:lnTo>
                    <a:pt x="57354" y="12038"/>
                  </a:lnTo>
                  <a:lnTo>
                    <a:pt x="57354" y="16022"/>
                  </a:lnTo>
                  <a:lnTo>
                    <a:pt x="57354" y="20049"/>
                  </a:lnTo>
                  <a:lnTo>
                    <a:pt x="56949" y="20049"/>
                  </a:lnTo>
                  <a:lnTo>
                    <a:pt x="56949" y="28018"/>
                  </a:lnTo>
                  <a:lnTo>
                    <a:pt x="56544" y="28018"/>
                  </a:lnTo>
                  <a:lnTo>
                    <a:pt x="56134" y="24033"/>
                  </a:lnTo>
                  <a:lnTo>
                    <a:pt x="55729" y="16022"/>
                  </a:lnTo>
                  <a:lnTo>
                    <a:pt x="55323" y="4026"/>
                  </a:lnTo>
                  <a:lnTo>
                    <a:pt x="55323" y="16022"/>
                  </a:lnTo>
                  <a:lnTo>
                    <a:pt x="54914" y="16022"/>
                  </a:lnTo>
                  <a:lnTo>
                    <a:pt x="54509" y="12038"/>
                  </a:lnTo>
                  <a:lnTo>
                    <a:pt x="54103" y="8053"/>
                  </a:lnTo>
                  <a:lnTo>
                    <a:pt x="52883" y="8053"/>
                  </a:lnTo>
                  <a:lnTo>
                    <a:pt x="52473" y="20049"/>
                  </a:lnTo>
                  <a:lnTo>
                    <a:pt x="52068" y="16022"/>
                  </a:lnTo>
                  <a:lnTo>
                    <a:pt x="51253" y="12038"/>
                  </a:lnTo>
                  <a:lnTo>
                    <a:pt x="49628" y="16022"/>
                  </a:lnTo>
                  <a:lnTo>
                    <a:pt x="46372" y="28018"/>
                  </a:lnTo>
                  <a:lnTo>
                    <a:pt x="45967" y="20049"/>
                  </a:lnTo>
                  <a:lnTo>
                    <a:pt x="45562" y="16022"/>
                  </a:lnTo>
                  <a:lnTo>
                    <a:pt x="43527" y="16022"/>
                  </a:lnTo>
                  <a:lnTo>
                    <a:pt x="41086" y="20049"/>
                  </a:lnTo>
                  <a:lnTo>
                    <a:pt x="40271" y="20049"/>
                  </a:lnTo>
                  <a:lnTo>
                    <a:pt x="39461" y="16022"/>
                  </a:lnTo>
                  <a:lnTo>
                    <a:pt x="39461" y="20049"/>
                  </a:lnTo>
                  <a:lnTo>
                    <a:pt x="39461" y="24033"/>
                  </a:lnTo>
                  <a:lnTo>
                    <a:pt x="38646" y="28018"/>
                  </a:lnTo>
                  <a:lnTo>
                    <a:pt x="38240" y="24033"/>
                  </a:lnTo>
                  <a:lnTo>
                    <a:pt x="37425" y="20049"/>
                  </a:lnTo>
                  <a:lnTo>
                    <a:pt x="37425" y="32045"/>
                  </a:lnTo>
                  <a:lnTo>
                    <a:pt x="36610" y="28018"/>
                  </a:lnTo>
                  <a:lnTo>
                    <a:pt x="35390" y="24033"/>
                  </a:lnTo>
                  <a:lnTo>
                    <a:pt x="34170" y="28018"/>
                  </a:lnTo>
                  <a:lnTo>
                    <a:pt x="33765" y="32045"/>
                  </a:lnTo>
                  <a:lnTo>
                    <a:pt x="32545" y="24033"/>
                  </a:lnTo>
                  <a:lnTo>
                    <a:pt x="31730" y="20049"/>
                  </a:lnTo>
                  <a:lnTo>
                    <a:pt x="30915" y="40014"/>
                  </a:lnTo>
                  <a:lnTo>
                    <a:pt x="30104" y="28018"/>
                  </a:lnTo>
                  <a:lnTo>
                    <a:pt x="29289" y="28018"/>
                  </a:lnTo>
                  <a:lnTo>
                    <a:pt x="28474" y="32045"/>
                  </a:lnTo>
                  <a:lnTo>
                    <a:pt x="28069" y="28018"/>
                  </a:lnTo>
                  <a:lnTo>
                    <a:pt x="27664" y="32045"/>
                  </a:lnTo>
                  <a:lnTo>
                    <a:pt x="26034" y="40014"/>
                  </a:lnTo>
                  <a:lnTo>
                    <a:pt x="26034" y="44040"/>
                  </a:lnTo>
                  <a:lnTo>
                    <a:pt x="25223" y="48025"/>
                  </a:lnTo>
                  <a:lnTo>
                    <a:pt x="25223" y="44040"/>
                  </a:lnTo>
                  <a:lnTo>
                    <a:pt x="24814" y="44040"/>
                  </a:lnTo>
                  <a:lnTo>
                    <a:pt x="24003" y="52009"/>
                  </a:lnTo>
                  <a:lnTo>
                    <a:pt x="23593" y="52009"/>
                  </a:lnTo>
                  <a:lnTo>
                    <a:pt x="23188" y="44040"/>
                  </a:lnTo>
                  <a:lnTo>
                    <a:pt x="23188" y="48025"/>
                  </a:lnTo>
                  <a:lnTo>
                    <a:pt x="22373" y="52009"/>
                  </a:lnTo>
                  <a:lnTo>
                    <a:pt x="21968" y="48025"/>
                  </a:lnTo>
                  <a:lnTo>
                    <a:pt x="21153" y="44040"/>
                  </a:lnTo>
                  <a:lnTo>
                    <a:pt x="22373" y="44040"/>
                  </a:lnTo>
                  <a:lnTo>
                    <a:pt x="21968" y="40014"/>
                  </a:lnTo>
                  <a:lnTo>
                    <a:pt x="21968" y="32045"/>
                  </a:lnTo>
                  <a:lnTo>
                    <a:pt x="21563" y="40014"/>
                  </a:lnTo>
                  <a:lnTo>
                    <a:pt x="19527" y="40014"/>
                  </a:lnTo>
                  <a:lnTo>
                    <a:pt x="19527" y="48025"/>
                  </a:lnTo>
                  <a:lnTo>
                    <a:pt x="20342" y="48025"/>
                  </a:lnTo>
                  <a:lnTo>
                    <a:pt x="19933" y="52009"/>
                  </a:lnTo>
                  <a:lnTo>
                    <a:pt x="19933" y="48025"/>
                  </a:lnTo>
                  <a:lnTo>
                    <a:pt x="19527" y="60021"/>
                  </a:lnTo>
                  <a:lnTo>
                    <a:pt x="18712" y="52009"/>
                  </a:lnTo>
                  <a:lnTo>
                    <a:pt x="17902" y="44040"/>
                  </a:lnTo>
                  <a:lnTo>
                    <a:pt x="17087" y="44040"/>
                  </a:lnTo>
                  <a:lnTo>
                    <a:pt x="16272" y="60021"/>
                  </a:lnTo>
                  <a:lnTo>
                    <a:pt x="16272" y="56036"/>
                  </a:lnTo>
                  <a:lnTo>
                    <a:pt x="16272" y="52009"/>
                  </a:lnTo>
                  <a:lnTo>
                    <a:pt x="15867" y="56036"/>
                  </a:lnTo>
                  <a:lnTo>
                    <a:pt x="15461" y="64005"/>
                  </a:lnTo>
                  <a:lnTo>
                    <a:pt x="13832" y="60021"/>
                  </a:lnTo>
                  <a:lnTo>
                    <a:pt x="10581" y="60021"/>
                  </a:lnTo>
                  <a:lnTo>
                    <a:pt x="7730" y="64005"/>
                  </a:lnTo>
                  <a:lnTo>
                    <a:pt x="6510" y="68032"/>
                  </a:lnTo>
                  <a:lnTo>
                    <a:pt x="5695" y="72016"/>
                  </a:lnTo>
                  <a:lnTo>
                    <a:pt x="5695" y="68032"/>
                  </a:lnTo>
                  <a:lnTo>
                    <a:pt x="4475" y="72016"/>
                  </a:lnTo>
                  <a:lnTo>
                    <a:pt x="3255" y="76001"/>
                  </a:lnTo>
                  <a:lnTo>
                    <a:pt x="2444" y="76001"/>
                  </a:lnTo>
                  <a:lnTo>
                    <a:pt x="1629" y="80028"/>
                  </a:lnTo>
                  <a:lnTo>
                    <a:pt x="1224" y="72016"/>
                  </a:lnTo>
                  <a:lnTo>
                    <a:pt x="409" y="68032"/>
                  </a:lnTo>
                  <a:lnTo>
                    <a:pt x="4" y="76001"/>
                  </a:lnTo>
                  <a:lnTo>
                    <a:pt x="4" y="87997"/>
                  </a:lnTo>
                  <a:lnTo>
                    <a:pt x="409" y="108004"/>
                  </a:lnTo>
                  <a:lnTo>
                    <a:pt x="814" y="120000"/>
                  </a:lnTo>
                  <a:lnTo>
                    <a:pt x="1224" y="116015"/>
                  </a:lnTo>
                  <a:lnTo>
                    <a:pt x="2035" y="120000"/>
                  </a:lnTo>
                  <a:lnTo>
                    <a:pt x="2444" y="108004"/>
                  </a:lnTo>
                  <a:lnTo>
                    <a:pt x="2850" y="111988"/>
                  </a:lnTo>
                  <a:lnTo>
                    <a:pt x="2850" y="116015"/>
                  </a:lnTo>
                  <a:lnTo>
                    <a:pt x="3255" y="111988"/>
                  </a:lnTo>
                  <a:lnTo>
                    <a:pt x="4070" y="108004"/>
                  </a:lnTo>
                  <a:lnTo>
                    <a:pt x="5290" y="108004"/>
                  </a:lnTo>
                  <a:lnTo>
                    <a:pt x="5290" y="111988"/>
                  </a:lnTo>
                  <a:lnTo>
                    <a:pt x="5695" y="116015"/>
                  </a:lnTo>
                  <a:lnTo>
                    <a:pt x="6105" y="120000"/>
                  </a:lnTo>
                  <a:lnTo>
                    <a:pt x="6510" y="111988"/>
                  </a:lnTo>
                  <a:lnTo>
                    <a:pt x="7730" y="108004"/>
                  </a:lnTo>
                  <a:lnTo>
                    <a:pt x="7325" y="111988"/>
                  </a:lnTo>
                  <a:lnTo>
                    <a:pt x="8136" y="116015"/>
                  </a:lnTo>
                  <a:lnTo>
                    <a:pt x="8136" y="104019"/>
                  </a:lnTo>
                  <a:lnTo>
                    <a:pt x="8545" y="96008"/>
                  </a:lnTo>
                  <a:lnTo>
                    <a:pt x="8951" y="116015"/>
                  </a:lnTo>
                  <a:lnTo>
                    <a:pt x="9360" y="99992"/>
                  </a:lnTo>
                  <a:lnTo>
                    <a:pt x="9766" y="111988"/>
                  </a:lnTo>
                  <a:lnTo>
                    <a:pt x="9766" y="108004"/>
                  </a:lnTo>
                  <a:lnTo>
                    <a:pt x="10171" y="104019"/>
                  </a:lnTo>
                  <a:lnTo>
                    <a:pt x="10581" y="108004"/>
                  </a:lnTo>
                  <a:lnTo>
                    <a:pt x="10581" y="116015"/>
                  </a:lnTo>
                  <a:lnTo>
                    <a:pt x="10986" y="108004"/>
                  </a:lnTo>
                  <a:lnTo>
                    <a:pt x="10986" y="104019"/>
                  </a:lnTo>
                  <a:lnTo>
                    <a:pt x="11391" y="108004"/>
                  </a:lnTo>
                  <a:lnTo>
                    <a:pt x="11391" y="111988"/>
                  </a:lnTo>
                  <a:lnTo>
                    <a:pt x="12206" y="104019"/>
                  </a:lnTo>
                  <a:lnTo>
                    <a:pt x="13021" y="104019"/>
                  </a:lnTo>
                  <a:lnTo>
                    <a:pt x="13426" y="96008"/>
                  </a:lnTo>
                  <a:lnTo>
                    <a:pt x="13426" y="87997"/>
                  </a:lnTo>
                  <a:lnTo>
                    <a:pt x="13832" y="84012"/>
                  </a:lnTo>
                  <a:lnTo>
                    <a:pt x="13832" y="87997"/>
                  </a:lnTo>
                  <a:lnTo>
                    <a:pt x="13832" y="96008"/>
                  </a:lnTo>
                  <a:lnTo>
                    <a:pt x="14241" y="87997"/>
                  </a:lnTo>
                  <a:lnTo>
                    <a:pt x="15052" y="87997"/>
                  </a:lnTo>
                  <a:lnTo>
                    <a:pt x="15052" y="92024"/>
                  </a:lnTo>
                  <a:lnTo>
                    <a:pt x="14646" y="96008"/>
                  </a:lnTo>
                  <a:lnTo>
                    <a:pt x="14241" y="99992"/>
                  </a:lnTo>
                  <a:lnTo>
                    <a:pt x="14241" y="108004"/>
                  </a:lnTo>
                  <a:lnTo>
                    <a:pt x="15052" y="108004"/>
                  </a:lnTo>
                  <a:lnTo>
                    <a:pt x="15461" y="104019"/>
                  </a:lnTo>
                  <a:lnTo>
                    <a:pt x="15867" y="96008"/>
                  </a:lnTo>
                  <a:lnTo>
                    <a:pt x="17902" y="96008"/>
                  </a:lnTo>
                  <a:lnTo>
                    <a:pt x="17902" y="99992"/>
                  </a:lnTo>
                  <a:lnTo>
                    <a:pt x="18307" y="92024"/>
                  </a:lnTo>
                  <a:lnTo>
                    <a:pt x="18712" y="92024"/>
                  </a:lnTo>
                  <a:lnTo>
                    <a:pt x="18307" y="96008"/>
                  </a:lnTo>
                  <a:lnTo>
                    <a:pt x="22783" y="96008"/>
                  </a:lnTo>
                  <a:lnTo>
                    <a:pt x="24003" y="92024"/>
                  </a:lnTo>
                  <a:lnTo>
                    <a:pt x="24814" y="92024"/>
                  </a:lnTo>
                  <a:lnTo>
                    <a:pt x="24814" y="87997"/>
                  </a:lnTo>
                  <a:lnTo>
                    <a:pt x="27664" y="87997"/>
                  </a:lnTo>
                  <a:lnTo>
                    <a:pt x="28069" y="80028"/>
                  </a:lnTo>
                  <a:lnTo>
                    <a:pt x="28474" y="80028"/>
                  </a:lnTo>
                  <a:lnTo>
                    <a:pt x="30915" y="84012"/>
                  </a:lnTo>
                  <a:lnTo>
                    <a:pt x="32135" y="80028"/>
                  </a:lnTo>
                  <a:lnTo>
                    <a:pt x="32545" y="80028"/>
                  </a:lnTo>
                  <a:lnTo>
                    <a:pt x="32950" y="72016"/>
                  </a:lnTo>
                  <a:lnTo>
                    <a:pt x="33355" y="80028"/>
                  </a:lnTo>
                  <a:lnTo>
                    <a:pt x="34170" y="87997"/>
                  </a:lnTo>
                  <a:lnTo>
                    <a:pt x="34985" y="76001"/>
                  </a:lnTo>
                  <a:lnTo>
                    <a:pt x="34985" y="84012"/>
                  </a:lnTo>
                  <a:lnTo>
                    <a:pt x="35390" y="76001"/>
                  </a:lnTo>
                  <a:lnTo>
                    <a:pt x="35796" y="84012"/>
                  </a:lnTo>
                  <a:lnTo>
                    <a:pt x="35796" y="80028"/>
                  </a:lnTo>
                  <a:lnTo>
                    <a:pt x="35796" y="76001"/>
                  </a:lnTo>
                  <a:lnTo>
                    <a:pt x="36610" y="76001"/>
                  </a:lnTo>
                  <a:lnTo>
                    <a:pt x="37016" y="80028"/>
                  </a:lnTo>
                  <a:lnTo>
                    <a:pt x="37831" y="76001"/>
                  </a:lnTo>
                  <a:lnTo>
                    <a:pt x="37831" y="84012"/>
                  </a:lnTo>
                  <a:lnTo>
                    <a:pt x="38240" y="80028"/>
                  </a:lnTo>
                  <a:lnTo>
                    <a:pt x="41901" y="80028"/>
                  </a:lnTo>
                  <a:lnTo>
                    <a:pt x="41491" y="76001"/>
                  </a:lnTo>
                  <a:lnTo>
                    <a:pt x="41901" y="68032"/>
                  </a:lnTo>
                  <a:lnTo>
                    <a:pt x="42306" y="72016"/>
                  </a:lnTo>
                  <a:lnTo>
                    <a:pt x="42306" y="76001"/>
                  </a:lnTo>
                  <a:lnTo>
                    <a:pt x="42712" y="80028"/>
                  </a:lnTo>
                  <a:lnTo>
                    <a:pt x="43527" y="84012"/>
                  </a:lnTo>
                  <a:lnTo>
                    <a:pt x="45967" y="76001"/>
                  </a:lnTo>
                  <a:lnTo>
                    <a:pt x="47592" y="64005"/>
                  </a:lnTo>
                  <a:lnTo>
                    <a:pt x="48002" y="72016"/>
                  </a:lnTo>
                  <a:lnTo>
                    <a:pt x="48813" y="72016"/>
                  </a:lnTo>
                  <a:lnTo>
                    <a:pt x="49628" y="68032"/>
                  </a:lnTo>
                  <a:lnTo>
                    <a:pt x="50033" y="60021"/>
                  </a:lnTo>
                  <a:lnTo>
                    <a:pt x="51663" y="68032"/>
                  </a:lnTo>
                  <a:lnTo>
                    <a:pt x="53694" y="72016"/>
                  </a:lnTo>
                  <a:lnTo>
                    <a:pt x="54509" y="64005"/>
                  </a:lnTo>
                  <a:lnTo>
                    <a:pt x="54509" y="72016"/>
                  </a:lnTo>
                  <a:lnTo>
                    <a:pt x="55729" y="64005"/>
                  </a:lnTo>
                  <a:lnTo>
                    <a:pt x="56949" y="64005"/>
                  </a:lnTo>
                  <a:lnTo>
                    <a:pt x="60610" y="72016"/>
                  </a:lnTo>
                  <a:lnTo>
                    <a:pt x="62235" y="76001"/>
                  </a:lnTo>
                  <a:lnTo>
                    <a:pt x="63865" y="76001"/>
                  </a:lnTo>
                  <a:lnTo>
                    <a:pt x="65085" y="72016"/>
                  </a:lnTo>
                  <a:lnTo>
                    <a:pt x="66305" y="64005"/>
                  </a:lnTo>
                  <a:lnTo>
                    <a:pt x="66711" y="60021"/>
                  </a:lnTo>
                  <a:lnTo>
                    <a:pt x="66711" y="64005"/>
                  </a:lnTo>
                  <a:lnTo>
                    <a:pt x="66711" y="72016"/>
                  </a:lnTo>
                  <a:lnTo>
                    <a:pt x="70781" y="64005"/>
                  </a:lnTo>
                  <a:lnTo>
                    <a:pt x="70781" y="68032"/>
                  </a:lnTo>
                  <a:lnTo>
                    <a:pt x="71186" y="68032"/>
                  </a:lnTo>
                  <a:lnTo>
                    <a:pt x="71592" y="64005"/>
                  </a:lnTo>
                  <a:lnTo>
                    <a:pt x="76067" y="64005"/>
                  </a:lnTo>
                  <a:lnTo>
                    <a:pt x="76472" y="68032"/>
                  </a:lnTo>
                  <a:lnTo>
                    <a:pt x="76882" y="68032"/>
                  </a:lnTo>
                  <a:lnTo>
                    <a:pt x="79323" y="64005"/>
                  </a:lnTo>
                  <a:lnTo>
                    <a:pt x="82168" y="56036"/>
                  </a:lnTo>
                  <a:lnTo>
                    <a:pt x="80948" y="68032"/>
                  </a:lnTo>
                  <a:lnTo>
                    <a:pt x="82574" y="56036"/>
                  </a:lnTo>
                  <a:lnTo>
                    <a:pt x="83389" y="56036"/>
                  </a:lnTo>
                  <a:lnTo>
                    <a:pt x="83389" y="64005"/>
                  </a:lnTo>
                  <a:lnTo>
                    <a:pt x="84203" y="60021"/>
                  </a:lnTo>
                  <a:lnTo>
                    <a:pt x="85829" y="60021"/>
                  </a:lnTo>
                  <a:lnTo>
                    <a:pt x="86234" y="56036"/>
                  </a:lnTo>
                  <a:lnTo>
                    <a:pt x="86644" y="40014"/>
                  </a:lnTo>
                  <a:lnTo>
                    <a:pt x="86644" y="48025"/>
                  </a:lnTo>
                  <a:lnTo>
                    <a:pt x="87049" y="52009"/>
                  </a:lnTo>
                  <a:lnTo>
                    <a:pt x="87049" y="60021"/>
                  </a:lnTo>
                  <a:lnTo>
                    <a:pt x="87454" y="56036"/>
                  </a:lnTo>
                  <a:lnTo>
                    <a:pt x="87864" y="56036"/>
                  </a:lnTo>
                  <a:lnTo>
                    <a:pt x="87864" y="60021"/>
                  </a:lnTo>
                  <a:lnTo>
                    <a:pt x="89084" y="52009"/>
                  </a:lnTo>
                  <a:lnTo>
                    <a:pt x="90305" y="48025"/>
                  </a:lnTo>
                  <a:lnTo>
                    <a:pt x="90710" y="48025"/>
                  </a:lnTo>
                  <a:lnTo>
                    <a:pt x="91115" y="60021"/>
                  </a:lnTo>
                  <a:lnTo>
                    <a:pt x="93150" y="52009"/>
                  </a:lnTo>
                  <a:lnTo>
                    <a:pt x="92745" y="44040"/>
                  </a:lnTo>
                  <a:lnTo>
                    <a:pt x="92745" y="40014"/>
                  </a:lnTo>
                  <a:lnTo>
                    <a:pt x="93556" y="40014"/>
                  </a:lnTo>
                  <a:lnTo>
                    <a:pt x="93150" y="44040"/>
                  </a:lnTo>
                  <a:lnTo>
                    <a:pt x="94780" y="44040"/>
                  </a:lnTo>
                  <a:lnTo>
                    <a:pt x="94371" y="52009"/>
                  </a:lnTo>
                  <a:lnTo>
                    <a:pt x="94371" y="52009"/>
                  </a:lnTo>
                  <a:lnTo>
                    <a:pt x="95591" y="44040"/>
                  </a:lnTo>
                  <a:lnTo>
                    <a:pt x="96000" y="52009"/>
                  </a:lnTo>
                  <a:lnTo>
                    <a:pt x="96000" y="48025"/>
                  </a:lnTo>
                  <a:lnTo>
                    <a:pt x="96000" y="44040"/>
                  </a:lnTo>
                  <a:lnTo>
                    <a:pt x="97221" y="44040"/>
                  </a:lnTo>
                  <a:lnTo>
                    <a:pt x="97626" y="56036"/>
                  </a:lnTo>
                  <a:lnTo>
                    <a:pt x="99251" y="52009"/>
                  </a:lnTo>
                  <a:lnTo>
                    <a:pt x="100066" y="48025"/>
                  </a:lnTo>
                  <a:lnTo>
                    <a:pt x="100472" y="44040"/>
                  </a:lnTo>
                  <a:lnTo>
                    <a:pt x="100881" y="48025"/>
                  </a:lnTo>
                  <a:lnTo>
                    <a:pt x="100881" y="52009"/>
                  </a:lnTo>
                  <a:lnTo>
                    <a:pt x="102101" y="52009"/>
                  </a:lnTo>
                  <a:lnTo>
                    <a:pt x="102912" y="48025"/>
                  </a:lnTo>
                  <a:lnTo>
                    <a:pt x="103727" y="52009"/>
                  </a:lnTo>
                  <a:lnTo>
                    <a:pt x="104542" y="52009"/>
                  </a:lnTo>
                  <a:lnTo>
                    <a:pt x="104542" y="48025"/>
                  </a:lnTo>
                  <a:lnTo>
                    <a:pt x="105762" y="52009"/>
                  </a:lnTo>
                  <a:lnTo>
                    <a:pt x="107388" y="56036"/>
                  </a:lnTo>
                  <a:lnTo>
                    <a:pt x="108565" y="44422"/>
                  </a:lnTo>
                  <a:lnTo>
                    <a:pt x="108203" y="48025"/>
                  </a:lnTo>
                  <a:lnTo>
                    <a:pt x="108608" y="52009"/>
                  </a:lnTo>
                  <a:lnTo>
                    <a:pt x="108608" y="48025"/>
                  </a:lnTo>
                  <a:lnTo>
                    <a:pt x="109013" y="44040"/>
                  </a:lnTo>
                  <a:lnTo>
                    <a:pt x="109423" y="40014"/>
                  </a:lnTo>
                  <a:lnTo>
                    <a:pt x="109828" y="40014"/>
                  </a:lnTo>
                  <a:lnTo>
                    <a:pt x="109828" y="48025"/>
                  </a:lnTo>
                  <a:lnTo>
                    <a:pt x="110233" y="44040"/>
                  </a:lnTo>
                  <a:lnTo>
                    <a:pt x="110643" y="44040"/>
                  </a:lnTo>
                  <a:lnTo>
                    <a:pt x="110233" y="48025"/>
                  </a:lnTo>
                  <a:lnTo>
                    <a:pt x="110643" y="52009"/>
                  </a:lnTo>
                  <a:lnTo>
                    <a:pt x="111454" y="56036"/>
                  </a:lnTo>
                  <a:lnTo>
                    <a:pt x="111863" y="48025"/>
                  </a:lnTo>
                  <a:lnTo>
                    <a:pt x="112674" y="44040"/>
                  </a:lnTo>
                  <a:lnTo>
                    <a:pt x="112674" y="44040"/>
                  </a:lnTo>
                  <a:lnTo>
                    <a:pt x="112269" y="52009"/>
                  </a:lnTo>
                  <a:lnTo>
                    <a:pt x="112674" y="56036"/>
                  </a:lnTo>
                  <a:lnTo>
                    <a:pt x="113489" y="60021"/>
                  </a:lnTo>
                  <a:lnTo>
                    <a:pt x="113894" y="60021"/>
                  </a:lnTo>
                  <a:lnTo>
                    <a:pt x="115929" y="52009"/>
                  </a:lnTo>
                  <a:lnTo>
                    <a:pt x="117555" y="40014"/>
                  </a:lnTo>
                  <a:lnTo>
                    <a:pt x="117149" y="40014"/>
                  </a:lnTo>
                  <a:lnTo>
                    <a:pt x="117555" y="36029"/>
                  </a:lnTo>
                  <a:lnTo>
                    <a:pt x="116335" y="32045"/>
                  </a:lnTo>
                  <a:lnTo>
                    <a:pt x="115929" y="40014"/>
                  </a:lnTo>
                  <a:lnTo>
                    <a:pt x="115524" y="48025"/>
                  </a:lnTo>
                  <a:lnTo>
                    <a:pt x="115524" y="28018"/>
                  </a:lnTo>
                  <a:lnTo>
                    <a:pt x="114709" y="40014"/>
                  </a:lnTo>
                  <a:lnTo>
                    <a:pt x="114304" y="36029"/>
                  </a:lnTo>
                  <a:lnTo>
                    <a:pt x="113894" y="32045"/>
                  </a:lnTo>
                  <a:lnTo>
                    <a:pt x="113489" y="40014"/>
                  </a:lnTo>
                  <a:lnTo>
                    <a:pt x="113083" y="28018"/>
                  </a:lnTo>
                  <a:lnTo>
                    <a:pt x="112269" y="32045"/>
                  </a:lnTo>
                  <a:lnTo>
                    <a:pt x="111454" y="28018"/>
                  </a:lnTo>
                  <a:lnTo>
                    <a:pt x="109423" y="24033"/>
                  </a:lnTo>
                  <a:lnTo>
                    <a:pt x="109013" y="28018"/>
                  </a:lnTo>
                  <a:lnTo>
                    <a:pt x="108203" y="32045"/>
                  </a:lnTo>
                  <a:lnTo>
                    <a:pt x="108608" y="20049"/>
                  </a:lnTo>
                  <a:lnTo>
                    <a:pt x="107793" y="28018"/>
                  </a:lnTo>
                  <a:lnTo>
                    <a:pt x="107793" y="28018"/>
                  </a:lnTo>
                  <a:lnTo>
                    <a:pt x="108203" y="20049"/>
                  </a:lnTo>
                  <a:lnTo>
                    <a:pt x="107388" y="24033"/>
                  </a:lnTo>
                  <a:lnTo>
                    <a:pt x="106573" y="24033"/>
                  </a:lnTo>
                  <a:lnTo>
                    <a:pt x="106573" y="32045"/>
                  </a:lnTo>
                  <a:lnTo>
                    <a:pt x="106167" y="44040"/>
                  </a:lnTo>
                  <a:lnTo>
                    <a:pt x="106167" y="36029"/>
                  </a:lnTo>
                  <a:lnTo>
                    <a:pt x="106573" y="28018"/>
                  </a:lnTo>
                  <a:lnTo>
                    <a:pt x="106167" y="32045"/>
                  </a:lnTo>
                  <a:lnTo>
                    <a:pt x="106167" y="28018"/>
                  </a:lnTo>
                  <a:lnTo>
                    <a:pt x="105762" y="20049"/>
                  </a:lnTo>
                  <a:lnTo>
                    <a:pt x="105762" y="28018"/>
                  </a:lnTo>
                  <a:lnTo>
                    <a:pt x="105353" y="24033"/>
                  </a:lnTo>
                  <a:lnTo>
                    <a:pt x="104947" y="16022"/>
                  </a:lnTo>
                  <a:lnTo>
                    <a:pt x="104542" y="24033"/>
                  </a:lnTo>
                  <a:lnTo>
                    <a:pt x="103322" y="24033"/>
                  </a:lnTo>
                  <a:lnTo>
                    <a:pt x="100881" y="28018"/>
                  </a:lnTo>
                  <a:lnTo>
                    <a:pt x="99661" y="28018"/>
                  </a:lnTo>
                  <a:lnTo>
                    <a:pt x="98846" y="24033"/>
                  </a:lnTo>
                  <a:lnTo>
                    <a:pt x="98846" y="20049"/>
                  </a:lnTo>
                  <a:lnTo>
                    <a:pt x="99251" y="20049"/>
                  </a:lnTo>
                  <a:lnTo>
                    <a:pt x="97626" y="16022"/>
                  </a:lnTo>
                  <a:lnTo>
                    <a:pt x="98031" y="20049"/>
                  </a:lnTo>
                  <a:lnTo>
                    <a:pt x="97221" y="20049"/>
                  </a:lnTo>
                  <a:lnTo>
                    <a:pt x="97626" y="12038"/>
                  </a:lnTo>
                  <a:lnTo>
                    <a:pt x="97221" y="8053"/>
                  </a:lnTo>
                  <a:lnTo>
                    <a:pt x="96811" y="8053"/>
                  </a:lnTo>
                  <a:lnTo>
                    <a:pt x="96406" y="12038"/>
                  </a:lnTo>
                  <a:lnTo>
                    <a:pt x="95591" y="16022"/>
                  </a:lnTo>
                  <a:lnTo>
                    <a:pt x="95185" y="12038"/>
                  </a:lnTo>
                  <a:lnTo>
                    <a:pt x="95591" y="20049"/>
                  </a:lnTo>
                  <a:lnTo>
                    <a:pt x="94371" y="8053"/>
                  </a:lnTo>
                  <a:lnTo>
                    <a:pt x="93965" y="8053"/>
                  </a:lnTo>
                  <a:lnTo>
                    <a:pt x="93556" y="16022"/>
                  </a:lnTo>
                  <a:lnTo>
                    <a:pt x="93150" y="32045"/>
                  </a:lnTo>
                  <a:lnTo>
                    <a:pt x="92335" y="28018"/>
                  </a:lnTo>
                  <a:lnTo>
                    <a:pt x="92745" y="20049"/>
                  </a:lnTo>
                  <a:lnTo>
                    <a:pt x="93150" y="12038"/>
                  </a:lnTo>
                  <a:lnTo>
                    <a:pt x="92335" y="12038"/>
                  </a:lnTo>
                  <a:lnTo>
                    <a:pt x="92335" y="8053"/>
                  </a:lnTo>
                  <a:lnTo>
                    <a:pt x="91525" y="16022"/>
                  </a:lnTo>
                  <a:lnTo>
                    <a:pt x="90305" y="24033"/>
                  </a:lnTo>
                  <a:lnTo>
                    <a:pt x="88675" y="42"/>
                  </a:lnTo>
                  <a:lnTo>
                    <a:pt x="88269" y="4026"/>
                  </a:lnTo>
                  <a:lnTo>
                    <a:pt x="88269" y="8053"/>
                  </a:lnTo>
                  <a:lnTo>
                    <a:pt x="88269" y="16022"/>
                  </a:lnTo>
                  <a:lnTo>
                    <a:pt x="87454" y="12038"/>
                  </a:lnTo>
                  <a:lnTo>
                    <a:pt x="87454" y="8053"/>
                  </a:lnTo>
                  <a:lnTo>
                    <a:pt x="87864" y="4026"/>
                  </a:lnTo>
                  <a:lnTo>
                    <a:pt x="87454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/>
            <p:nvPr/>
          </p:nvSpPr>
          <p:spPr>
            <a:xfrm>
              <a:off x="858375" y="812725"/>
              <a:ext cx="179400" cy="221700"/>
            </a:xfrm>
            <a:custGeom>
              <a:pathLst>
                <a:path extrusionOk="0" h="120000" w="120000">
                  <a:moveTo>
                    <a:pt x="96321" y="88082"/>
                  </a:moveTo>
                  <a:lnTo>
                    <a:pt x="96321" y="89353"/>
                  </a:lnTo>
                  <a:lnTo>
                    <a:pt x="97894" y="89353"/>
                  </a:lnTo>
                  <a:lnTo>
                    <a:pt x="96321" y="88082"/>
                  </a:lnTo>
                  <a:close/>
                  <a:moveTo>
                    <a:pt x="37902" y="107227"/>
                  </a:moveTo>
                  <a:lnTo>
                    <a:pt x="37685" y="107768"/>
                  </a:lnTo>
                  <a:lnTo>
                    <a:pt x="37685" y="107768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37902" y="107227"/>
                  </a:lnTo>
                  <a:close/>
                  <a:moveTo>
                    <a:pt x="9488" y="0"/>
                  </a:moveTo>
                  <a:lnTo>
                    <a:pt x="4752" y="2557"/>
                  </a:lnTo>
                  <a:lnTo>
                    <a:pt x="1589" y="6386"/>
                  </a:lnTo>
                  <a:lnTo>
                    <a:pt x="16" y="10215"/>
                  </a:lnTo>
                  <a:lnTo>
                    <a:pt x="1589" y="14044"/>
                  </a:lnTo>
                  <a:lnTo>
                    <a:pt x="3179" y="16601"/>
                  </a:lnTo>
                  <a:lnTo>
                    <a:pt x="7915" y="19145"/>
                  </a:lnTo>
                  <a:lnTo>
                    <a:pt x="14223" y="17873"/>
                  </a:lnTo>
                  <a:lnTo>
                    <a:pt x="11061" y="21702"/>
                  </a:lnTo>
                  <a:lnTo>
                    <a:pt x="12650" y="21702"/>
                  </a:lnTo>
                  <a:lnTo>
                    <a:pt x="11061" y="24259"/>
                  </a:lnTo>
                  <a:lnTo>
                    <a:pt x="11061" y="25531"/>
                  </a:lnTo>
                  <a:lnTo>
                    <a:pt x="12650" y="24259"/>
                  </a:lnTo>
                  <a:lnTo>
                    <a:pt x="25268" y="21702"/>
                  </a:lnTo>
                  <a:lnTo>
                    <a:pt x="25268" y="21702"/>
                  </a:lnTo>
                  <a:lnTo>
                    <a:pt x="18959" y="28088"/>
                  </a:lnTo>
                  <a:lnTo>
                    <a:pt x="22122" y="33189"/>
                  </a:lnTo>
                  <a:lnTo>
                    <a:pt x="31593" y="38290"/>
                  </a:lnTo>
                  <a:lnTo>
                    <a:pt x="56845" y="51063"/>
                  </a:lnTo>
                  <a:lnTo>
                    <a:pt x="83687" y="62550"/>
                  </a:lnTo>
                  <a:lnTo>
                    <a:pt x="99467" y="68936"/>
                  </a:lnTo>
                  <a:lnTo>
                    <a:pt x="96321" y="70208"/>
                  </a:lnTo>
                  <a:lnTo>
                    <a:pt x="89995" y="72765"/>
                  </a:lnTo>
                  <a:lnTo>
                    <a:pt x="89995" y="71480"/>
                  </a:lnTo>
                  <a:lnTo>
                    <a:pt x="83687" y="76594"/>
                  </a:lnTo>
                  <a:lnTo>
                    <a:pt x="77361" y="80423"/>
                  </a:lnTo>
                  <a:lnTo>
                    <a:pt x="74215" y="85524"/>
                  </a:lnTo>
                  <a:lnTo>
                    <a:pt x="72625" y="88082"/>
                  </a:lnTo>
                  <a:lnTo>
                    <a:pt x="74215" y="90625"/>
                  </a:lnTo>
                  <a:lnTo>
                    <a:pt x="74215" y="90625"/>
                  </a:lnTo>
                  <a:lnTo>
                    <a:pt x="71052" y="86796"/>
                  </a:lnTo>
                  <a:lnTo>
                    <a:pt x="67890" y="85524"/>
                  </a:lnTo>
                  <a:lnTo>
                    <a:pt x="66317" y="86796"/>
                  </a:lnTo>
                  <a:lnTo>
                    <a:pt x="64744" y="88082"/>
                  </a:lnTo>
                  <a:lnTo>
                    <a:pt x="61581" y="93182"/>
                  </a:lnTo>
                  <a:lnTo>
                    <a:pt x="61581" y="95740"/>
                  </a:lnTo>
                  <a:lnTo>
                    <a:pt x="63154" y="95740"/>
                  </a:lnTo>
                  <a:lnTo>
                    <a:pt x="61581" y="98283"/>
                  </a:lnTo>
                  <a:lnTo>
                    <a:pt x="55272" y="100841"/>
                  </a:lnTo>
                  <a:lnTo>
                    <a:pt x="39475" y="107227"/>
                  </a:lnTo>
                  <a:lnTo>
                    <a:pt x="38220" y="107606"/>
                  </a:lnTo>
                  <a:lnTo>
                    <a:pt x="38220" y="107606"/>
                  </a:lnTo>
                  <a:lnTo>
                    <a:pt x="41065" y="111056"/>
                  </a:lnTo>
                  <a:lnTo>
                    <a:pt x="44211" y="113600"/>
                  </a:lnTo>
                  <a:lnTo>
                    <a:pt x="44211" y="112328"/>
                  </a:lnTo>
                  <a:lnTo>
                    <a:pt x="45801" y="113600"/>
                  </a:lnTo>
                  <a:lnTo>
                    <a:pt x="47374" y="109771"/>
                  </a:lnTo>
                  <a:lnTo>
                    <a:pt x="48947" y="107227"/>
                  </a:lnTo>
                  <a:lnTo>
                    <a:pt x="50536" y="105942"/>
                  </a:lnTo>
                  <a:lnTo>
                    <a:pt x="56845" y="105942"/>
                  </a:lnTo>
                  <a:lnTo>
                    <a:pt x="61581" y="104670"/>
                  </a:lnTo>
                  <a:lnTo>
                    <a:pt x="63154" y="102112"/>
                  </a:lnTo>
                  <a:lnTo>
                    <a:pt x="64744" y="98283"/>
                  </a:lnTo>
                  <a:lnTo>
                    <a:pt x="71052" y="100841"/>
                  </a:lnTo>
                  <a:lnTo>
                    <a:pt x="77361" y="103398"/>
                  </a:lnTo>
                  <a:lnTo>
                    <a:pt x="78951" y="102112"/>
                  </a:lnTo>
                  <a:lnTo>
                    <a:pt x="82097" y="99569"/>
                  </a:lnTo>
                  <a:lnTo>
                    <a:pt x="86849" y="97012"/>
                  </a:lnTo>
                  <a:lnTo>
                    <a:pt x="85260" y="95740"/>
                  </a:lnTo>
                  <a:lnTo>
                    <a:pt x="82097" y="91911"/>
                  </a:lnTo>
                  <a:lnTo>
                    <a:pt x="82097" y="91911"/>
                  </a:lnTo>
                  <a:lnTo>
                    <a:pt x="85260" y="93182"/>
                  </a:lnTo>
                  <a:lnTo>
                    <a:pt x="89995" y="91911"/>
                  </a:lnTo>
                  <a:lnTo>
                    <a:pt x="96321" y="88082"/>
                  </a:lnTo>
                  <a:lnTo>
                    <a:pt x="105792" y="82967"/>
                  </a:lnTo>
                  <a:lnTo>
                    <a:pt x="112101" y="75309"/>
                  </a:lnTo>
                  <a:lnTo>
                    <a:pt x="120000" y="68936"/>
                  </a:lnTo>
                  <a:lnTo>
                    <a:pt x="118410" y="63822"/>
                  </a:lnTo>
                  <a:lnTo>
                    <a:pt x="116837" y="59993"/>
                  </a:lnTo>
                  <a:lnTo>
                    <a:pt x="110528" y="53620"/>
                  </a:lnTo>
                  <a:lnTo>
                    <a:pt x="102630" y="47234"/>
                  </a:lnTo>
                  <a:lnTo>
                    <a:pt x="93158" y="42119"/>
                  </a:lnTo>
                  <a:lnTo>
                    <a:pt x="72625" y="34461"/>
                  </a:lnTo>
                  <a:lnTo>
                    <a:pt x="53682" y="25531"/>
                  </a:lnTo>
                  <a:lnTo>
                    <a:pt x="48947" y="22974"/>
                  </a:lnTo>
                  <a:lnTo>
                    <a:pt x="48947" y="21702"/>
                  </a:lnTo>
                  <a:lnTo>
                    <a:pt x="48947" y="20430"/>
                  </a:lnTo>
                  <a:lnTo>
                    <a:pt x="45801" y="22974"/>
                  </a:lnTo>
                  <a:lnTo>
                    <a:pt x="44211" y="22974"/>
                  </a:lnTo>
                  <a:lnTo>
                    <a:pt x="44211" y="21702"/>
                  </a:lnTo>
                  <a:lnTo>
                    <a:pt x="44211" y="20430"/>
                  </a:lnTo>
                  <a:lnTo>
                    <a:pt x="44211" y="19145"/>
                  </a:lnTo>
                  <a:lnTo>
                    <a:pt x="41065" y="21702"/>
                  </a:lnTo>
                  <a:lnTo>
                    <a:pt x="41065" y="22974"/>
                  </a:lnTo>
                  <a:lnTo>
                    <a:pt x="37902" y="25531"/>
                  </a:lnTo>
                  <a:lnTo>
                    <a:pt x="37902" y="21702"/>
                  </a:lnTo>
                  <a:lnTo>
                    <a:pt x="36329" y="19145"/>
                  </a:lnTo>
                  <a:lnTo>
                    <a:pt x="26858" y="12772"/>
                  </a:lnTo>
                  <a:lnTo>
                    <a:pt x="20532" y="10215"/>
                  </a:lnTo>
                  <a:lnTo>
                    <a:pt x="17386" y="6386"/>
                  </a:lnTo>
                  <a:lnTo>
                    <a:pt x="14223" y="3829"/>
                  </a:lnTo>
                  <a:lnTo>
                    <a:pt x="15796" y="0"/>
                  </a:lnTo>
                  <a:close/>
                  <a:moveTo>
                    <a:pt x="37685" y="107768"/>
                  </a:moveTo>
                  <a:lnTo>
                    <a:pt x="14223" y="114885"/>
                  </a:lnTo>
                  <a:lnTo>
                    <a:pt x="12650" y="114885"/>
                  </a:lnTo>
                  <a:lnTo>
                    <a:pt x="12650" y="118714"/>
                  </a:lnTo>
                  <a:lnTo>
                    <a:pt x="15796" y="119986"/>
                  </a:lnTo>
                  <a:lnTo>
                    <a:pt x="18959" y="119986"/>
                  </a:lnTo>
                  <a:lnTo>
                    <a:pt x="26858" y="118714"/>
                  </a:lnTo>
                  <a:lnTo>
                    <a:pt x="30004" y="117429"/>
                  </a:lnTo>
                  <a:lnTo>
                    <a:pt x="34739" y="114885"/>
                  </a:lnTo>
                  <a:lnTo>
                    <a:pt x="36329" y="111056"/>
                  </a:lnTo>
                  <a:lnTo>
                    <a:pt x="37685" y="1077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Shape 147"/>
          <p:cNvSpPr/>
          <p:nvPr/>
        </p:nvSpPr>
        <p:spPr>
          <a:xfrm>
            <a:off x="3036298" y="675950"/>
            <a:ext cx="2836800" cy="1899600"/>
          </a:xfrm>
          <a:custGeom>
            <a:pathLst>
              <a:path extrusionOk="0" h="120000" w="120000">
                <a:moveTo>
                  <a:pt x="61161" y="3419"/>
                </a:moveTo>
                <a:lnTo>
                  <a:pt x="59546" y="4197"/>
                </a:lnTo>
                <a:lnTo>
                  <a:pt x="57932" y="4976"/>
                </a:lnTo>
                <a:lnTo>
                  <a:pt x="55779" y="6213"/>
                </a:lnTo>
                <a:lnTo>
                  <a:pt x="56502" y="5129"/>
                </a:lnTo>
                <a:lnTo>
                  <a:pt x="57394" y="4350"/>
                </a:lnTo>
                <a:lnTo>
                  <a:pt x="58116" y="3885"/>
                </a:lnTo>
                <a:lnTo>
                  <a:pt x="58831" y="3732"/>
                </a:lnTo>
                <a:lnTo>
                  <a:pt x="59546" y="3578"/>
                </a:lnTo>
                <a:lnTo>
                  <a:pt x="60445" y="3419"/>
                </a:lnTo>
                <a:close/>
                <a:moveTo>
                  <a:pt x="64035" y="4663"/>
                </a:moveTo>
                <a:lnTo>
                  <a:pt x="64573" y="5282"/>
                </a:lnTo>
                <a:lnTo>
                  <a:pt x="64927" y="6060"/>
                </a:lnTo>
                <a:lnTo>
                  <a:pt x="64573" y="6213"/>
                </a:lnTo>
                <a:lnTo>
                  <a:pt x="62959" y="6838"/>
                </a:lnTo>
                <a:lnTo>
                  <a:pt x="61522" y="7457"/>
                </a:lnTo>
                <a:lnTo>
                  <a:pt x="58654" y="9007"/>
                </a:lnTo>
                <a:lnTo>
                  <a:pt x="56679" y="10098"/>
                </a:lnTo>
                <a:lnTo>
                  <a:pt x="55602" y="10717"/>
                </a:lnTo>
                <a:lnTo>
                  <a:pt x="54526" y="11336"/>
                </a:lnTo>
                <a:lnTo>
                  <a:pt x="54703" y="9786"/>
                </a:lnTo>
                <a:lnTo>
                  <a:pt x="54887" y="8389"/>
                </a:lnTo>
                <a:lnTo>
                  <a:pt x="59369" y="6373"/>
                </a:lnTo>
                <a:lnTo>
                  <a:pt x="61699" y="5441"/>
                </a:lnTo>
                <a:lnTo>
                  <a:pt x="64035" y="4663"/>
                </a:lnTo>
                <a:close/>
                <a:moveTo>
                  <a:pt x="65465" y="8701"/>
                </a:moveTo>
                <a:lnTo>
                  <a:pt x="65465" y="10098"/>
                </a:lnTo>
                <a:lnTo>
                  <a:pt x="64035" y="10564"/>
                </a:lnTo>
                <a:lnTo>
                  <a:pt x="62598" y="11183"/>
                </a:lnTo>
                <a:lnTo>
                  <a:pt x="60807" y="11961"/>
                </a:lnTo>
                <a:lnTo>
                  <a:pt x="59008" y="12893"/>
                </a:lnTo>
                <a:lnTo>
                  <a:pt x="58654" y="13199"/>
                </a:lnTo>
                <a:lnTo>
                  <a:pt x="58470" y="13665"/>
                </a:lnTo>
                <a:lnTo>
                  <a:pt x="57394" y="13665"/>
                </a:lnTo>
                <a:lnTo>
                  <a:pt x="54349" y="13511"/>
                </a:lnTo>
                <a:lnTo>
                  <a:pt x="54349" y="13199"/>
                </a:lnTo>
                <a:lnTo>
                  <a:pt x="55064" y="13199"/>
                </a:lnTo>
                <a:lnTo>
                  <a:pt x="55779" y="13046"/>
                </a:lnTo>
                <a:lnTo>
                  <a:pt x="57040" y="12580"/>
                </a:lnTo>
                <a:lnTo>
                  <a:pt x="59369" y="11336"/>
                </a:lnTo>
                <a:lnTo>
                  <a:pt x="65465" y="8701"/>
                </a:lnTo>
                <a:close/>
                <a:moveTo>
                  <a:pt x="65289" y="12893"/>
                </a:moveTo>
                <a:lnTo>
                  <a:pt x="65289" y="13977"/>
                </a:lnTo>
                <a:lnTo>
                  <a:pt x="62959" y="13824"/>
                </a:lnTo>
                <a:lnTo>
                  <a:pt x="65289" y="12893"/>
                </a:lnTo>
                <a:close/>
                <a:moveTo>
                  <a:pt x="43764" y="16306"/>
                </a:moveTo>
                <a:lnTo>
                  <a:pt x="49867" y="16459"/>
                </a:lnTo>
                <a:lnTo>
                  <a:pt x="55964" y="16771"/>
                </a:lnTo>
                <a:lnTo>
                  <a:pt x="67618" y="17078"/>
                </a:lnTo>
                <a:lnTo>
                  <a:pt x="73537" y="17237"/>
                </a:lnTo>
                <a:lnTo>
                  <a:pt x="79280" y="17390"/>
                </a:lnTo>
                <a:lnTo>
                  <a:pt x="85376" y="17237"/>
                </a:lnTo>
                <a:lnTo>
                  <a:pt x="91295" y="17078"/>
                </a:lnTo>
                <a:lnTo>
                  <a:pt x="97399" y="16771"/>
                </a:lnTo>
                <a:lnTo>
                  <a:pt x="103318" y="16618"/>
                </a:lnTo>
                <a:lnTo>
                  <a:pt x="103672" y="16618"/>
                </a:lnTo>
                <a:lnTo>
                  <a:pt x="104932" y="17543"/>
                </a:lnTo>
                <a:lnTo>
                  <a:pt x="106185" y="18322"/>
                </a:lnTo>
                <a:lnTo>
                  <a:pt x="110852" y="21894"/>
                </a:lnTo>
                <a:lnTo>
                  <a:pt x="112997" y="23757"/>
                </a:lnTo>
                <a:lnTo>
                  <a:pt x="114972" y="25773"/>
                </a:lnTo>
                <a:lnTo>
                  <a:pt x="115687" y="27017"/>
                </a:lnTo>
                <a:lnTo>
                  <a:pt x="116410" y="28102"/>
                </a:lnTo>
                <a:lnTo>
                  <a:pt x="115687" y="29033"/>
                </a:lnTo>
                <a:lnTo>
                  <a:pt x="114795" y="29811"/>
                </a:lnTo>
                <a:lnTo>
                  <a:pt x="113535" y="30896"/>
                </a:lnTo>
                <a:lnTo>
                  <a:pt x="112282" y="31827"/>
                </a:lnTo>
                <a:lnTo>
                  <a:pt x="109414" y="33690"/>
                </a:lnTo>
                <a:lnTo>
                  <a:pt x="106547" y="35400"/>
                </a:lnTo>
                <a:lnTo>
                  <a:pt x="104932" y="36484"/>
                </a:lnTo>
                <a:lnTo>
                  <a:pt x="103672" y="37569"/>
                </a:lnTo>
                <a:lnTo>
                  <a:pt x="97937" y="37416"/>
                </a:lnTo>
                <a:lnTo>
                  <a:pt x="92194" y="37263"/>
                </a:lnTo>
                <a:lnTo>
                  <a:pt x="80894" y="37263"/>
                </a:lnTo>
                <a:lnTo>
                  <a:pt x="57932" y="37569"/>
                </a:lnTo>
                <a:lnTo>
                  <a:pt x="34078" y="37881"/>
                </a:lnTo>
                <a:lnTo>
                  <a:pt x="17580" y="37881"/>
                </a:lnTo>
                <a:lnTo>
                  <a:pt x="15605" y="38035"/>
                </a:lnTo>
                <a:lnTo>
                  <a:pt x="13814" y="38347"/>
                </a:lnTo>
                <a:lnTo>
                  <a:pt x="13629" y="37569"/>
                </a:lnTo>
                <a:lnTo>
                  <a:pt x="13629" y="36797"/>
                </a:lnTo>
                <a:lnTo>
                  <a:pt x="13275" y="35240"/>
                </a:lnTo>
                <a:lnTo>
                  <a:pt x="12199" y="27636"/>
                </a:lnTo>
                <a:lnTo>
                  <a:pt x="11838" y="23757"/>
                </a:lnTo>
                <a:lnTo>
                  <a:pt x="11477" y="19719"/>
                </a:lnTo>
                <a:lnTo>
                  <a:pt x="11477" y="18169"/>
                </a:lnTo>
                <a:lnTo>
                  <a:pt x="11300" y="16459"/>
                </a:lnTo>
                <a:lnTo>
                  <a:pt x="13814" y="16771"/>
                </a:lnTo>
                <a:lnTo>
                  <a:pt x="16320" y="16925"/>
                </a:lnTo>
                <a:lnTo>
                  <a:pt x="21524" y="16925"/>
                </a:lnTo>
                <a:lnTo>
                  <a:pt x="26728" y="16771"/>
                </a:lnTo>
                <a:lnTo>
                  <a:pt x="31571" y="16459"/>
                </a:lnTo>
                <a:lnTo>
                  <a:pt x="37668" y="16306"/>
                </a:lnTo>
                <a:close/>
                <a:moveTo>
                  <a:pt x="62421" y="40523"/>
                </a:moveTo>
                <a:lnTo>
                  <a:pt x="60445" y="41141"/>
                </a:lnTo>
                <a:lnTo>
                  <a:pt x="57755" y="42385"/>
                </a:lnTo>
                <a:lnTo>
                  <a:pt x="56502" y="43157"/>
                </a:lnTo>
                <a:lnTo>
                  <a:pt x="55241" y="43936"/>
                </a:lnTo>
                <a:lnTo>
                  <a:pt x="55064" y="42226"/>
                </a:lnTo>
                <a:lnTo>
                  <a:pt x="54703" y="40523"/>
                </a:lnTo>
                <a:close/>
                <a:moveTo>
                  <a:pt x="64389" y="42385"/>
                </a:moveTo>
                <a:lnTo>
                  <a:pt x="64389" y="42692"/>
                </a:lnTo>
                <a:lnTo>
                  <a:pt x="64389" y="44401"/>
                </a:lnTo>
                <a:lnTo>
                  <a:pt x="59730" y="44248"/>
                </a:lnTo>
                <a:lnTo>
                  <a:pt x="59192" y="44248"/>
                </a:lnTo>
                <a:lnTo>
                  <a:pt x="60445" y="43783"/>
                </a:lnTo>
                <a:lnTo>
                  <a:pt x="64389" y="42385"/>
                </a:lnTo>
                <a:close/>
                <a:moveTo>
                  <a:pt x="29058" y="46577"/>
                </a:moveTo>
                <a:lnTo>
                  <a:pt x="31925" y="46730"/>
                </a:lnTo>
                <a:lnTo>
                  <a:pt x="37306" y="47043"/>
                </a:lnTo>
                <a:lnTo>
                  <a:pt x="43226" y="47349"/>
                </a:lnTo>
                <a:lnTo>
                  <a:pt x="49145" y="47508"/>
                </a:lnTo>
                <a:lnTo>
                  <a:pt x="61161" y="47661"/>
                </a:lnTo>
                <a:lnTo>
                  <a:pt x="65112" y="47814"/>
                </a:lnTo>
                <a:lnTo>
                  <a:pt x="65827" y="47974"/>
                </a:lnTo>
                <a:lnTo>
                  <a:pt x="66726" y="47814"/>
                </a:lnTo>
                <a:lnTo>
                  <a:pt x="85560" y="48440"/>
                </a:lnTo>
                <a:lnTo>
                  <a:pt x="91118" y="48593"/>
                </a:lnTo>
                <a:lnTo>
                  <a:pt x="96676" y="48440"/>
                </a:lnTo>
                <a:lnTo>
                  <a:pt x="102242" y="48280"/>
                </a:lnTo>
                <a:lnTo>
                  <a:pt x="107800" y="48280"/>
                </a:lnTo>
                <a:lnTo>
                  <a:pt x="107623" y="49371"/>
                </a:lnTo>
                <a:lnTo>
                  <a:pt x="107439" y="50609"/>
                </a:lnTo>
                <a:lnTo>
                  <a:pt x="107439" y="52937"/>
                </a:lnTo>
                <a:lnTo>
                  <a:pt x="107800" y="57288"/>
                </a:lnTo>
                <a:lnTo>
                  <a:pt x="108338" y="60854"/>
                </a:lnTo>
                <a:lnTo>
                  <a:pt x="108699" y="64580"/>
                </a:lnTo>
                <a:lnTo>
                  <a:pt x="108876" y="66290"/>
                </a:lnTo>
                <a:lnTo>
                  <a:pt x="109053" y="68000"/>
                </a:lnTo>
                <a:lnTo>
                  <a:pt x="98114" y="68306"/>
                </a:lnTo>
                <a:lnTo>
                  <a:pt x="87174" y="68771"/>
                </a:lnTo>
                <a:lnTo>
                  <a:pt x="76228" y="69084"/>
                </a:lnTo>
                <a:lnTo>
                  <a:pt x="70670" y="69237"/>
                </a:lnTo>
                <a:lnTo>
                  <a:pt x="65112" y="69084"/>
                </a:lnTo>
                <a:lnTo>
                  <a:pt x="52912" y="68771"/>
                </a:lnTo>
                <a:lnTo>
                  <a:pt x="46639" y="68771"/>
                </a:lnTo>
                <a:lnTo>
                  <a:pt x="40535" y="68925"/>
                </a:lnTo>
                <a:lnTo>
                  <a:pt x="30134" y="69237"/>
                </a:lnTo>
                <a:lnTo>
                  <a:pt x="24753" y="69550"/>
                </a:lnTo>
                <a:lnTo>
                  <a:pt x="22239" y="69703"/>
                </a:lnTo>
                <a:lnTo>
                  <a:pt x="19733" y="70169"/>
                </a:lnTo>
                <a:lnTo>
                  <a:pt x="19733" y="69703"/>
                </a:lnTo>
                <a:lnTo>
                  <a:pt x="19549" y="69237"/>
                </a:lnTo>
                <a:lnTo>
                  <a:pt x="19195" y="68925"/>
                </a:lnTo>
                <a:lnTo>
                  <a:pt x="18657" y="68618"/>
                </a:lnTo>
                <a:lnTo>
                  <a:pt x="16504" y="67534"/>
                </a:lnTo>
                <a:lnTo>
                  <a:pt x="14352" y="66290"/>
                </a:lnTo>
                <a:lnTo>
                  <a:pt x="10401" y="63808"/>
                </a:lnTo>
                <a:lnTo>
                  <a:pt x="8609" y="62564"/>
                </a:lnTo>
                <a:lnTo>
                  <a:pt x="6818" y="61320"/>
                </a:lnTo>
                <a:lnTo>
                  <a:pt x="5019" y="59923"/>
                </a:lnTo>
                <a:lnTo>
                  <a:pt x="3228" y="58685"/>
                </a:lnTo>
                <a:lnTo>
                  <a:pt x="4666" y="57594"/>
                </a:lnTo>
                <a:lnTo>
                  <a:pt x="9863" y="53562"/>
                </a:lnTo>
                <a:lnTo>
                  <a:pt x="12553" y="51700"/>
                </a:lnTo>
                <a:lnTo>
                  <a:pt x="15244" y="49837"/>
                </a:lnTo>
                <a:lnTo>
                  <a:pt x="17219" y="48746"/>
                </a:lnTo>
                <a:lnTo>
                  <a:pt x="18119" y="48280"/>
                </a:lnTo>
                <a:lnTo>
                  <a:pt x="19010" y="47508"/>
                </a:lnTo>
                <a:lnTo>
                  <a:pt x="19195" y="47043"/>
                </a:lnTo>
                <a:lnTo>
                  <a:pt x="20986" y="47043"/>
                </a:lnTo>
                <a:lnTo>
                  <a:pt x="22962" y="46883"/>
                </a:lnTo>
                <a:lnTo>
                  <a:pt x="26367" y="46577"/>
                </a:lnTo>
                <a:close/>
                <a:moveTo>
                  <a:pt x="54887" y="71719"/>
                </a:moveTo>
                <a:lnTo>
                  <a:pt x="62959" y="72031"/>
                </a:lnTo>
                <a:lnTo>
                  <a:pt x="61883" y="72497"/>
                </a:lnTo>
                <a:lnTo>
                  <a:pt x="60807" y="73116"/>
                </a:lnTo>
                <a:lnTo>
                  <a:pt x="58831" y="74207"/>
                </a:lnTo>
                <a:lnTo>
                  <a:pt x="55779" y="75604"/>
                </a:lnTo>
                <a:lnTo>
                  <a:pt x="55426" y="73582"/>
                </a:lnTo>
                <a:lnTo>
                  <a:pt x="55241" y="72650"/>
                </a:lnTo>
                <a:lnTo>
                  <a:pt x="54887" y="71719"/>
                </a:lnTo>
                <a:close/>
                <a:moveTo>
                  <a:pt x="64750" y="74207"/>
                </a:moveTo>
                <a:lnTo>
                  <a:pt x="64389" y="77154"/>
                </a:lnTo>
                <a:lnTo>
                  <a:pt x="62959" y="77620"/>
                </a:lnTo>
                <a:lnTo>
                  <a:pt x="61699" y="78239"/>
                </a:lnTo>
                <a:lnTo>
                  <a:pt x="59008" y="79483"/>
                </a:lnTo>
                <a:lnTo>
                  <a:pt x="57217" y="80261"/>
                </a:lnTo>
                <a:lnTo>
                  <a:pt x="56317" y="80880"/>
                </a:lnTo>
                <a:lnTo>
                  <a:pt x="55602" y="81346"/>
                </a:lnTo>
                <a:lnTo>
                  <a:pt x="55602" y="80880"/>
                </a:lnTo>
                <a:lnTo>
                  <a:pt x="55779" y="77933"/>
                </a:lnTo>
                <a:lnTo>
                  <a:pt x="56856" y="77620"/>
                </a:lnTo>
                <a:lnTo>
                  <a:pt x="57932" y="77307"/>
                </a:lnTo>
                <a:lnTo>
                  <a:pt x="59730" y="76535"/>
                </a:lnTo>
                <a:lnTo>
                  <a:pt x="62237" y="75444"/>
                </a:lnTo>
                <a:lnTo>
                  <a:pt x="63497" y="74826"/>
                </a:lnTo>
                <a:lnTo>
                  <a:pt x="64750" y="74207"/>
                </a:lnTo>
                <a:close/>
                <a:moveTo>
                  <a:pt x="64389" y="80261"/>
                </a:moveTo>
                <a:lnTo>
                  <a:pt x="64389" y="84140"/>
                </a:lnTo>
                <a:lnTo>
                  <a:pt x="63851" y="83987"/>
                </a:lnTo>
                <a:lnTo>
                  <a:pt x="63136" y="83987"/>
                </a:lnTo>
                <a:lnTo>
                  <a:pt x="62421" y="84140"/>
                </a:lnTo>
                <a:lnTo>
                  <a:pt x="60807" y="84606"/>
                </a:lnTo>
                <a:lnTo>
                  <a:pt x="59369" y="85384"/>
                </a:lnTo>
                <a:lnTo>
                  <a:pt x="57932" y="86003"/>
                </a:lnTo>
                <a:lnTo>
                  <a:pt x="56502" y="86934"/>
                </a:lnTo>
                <a:lnTo>
                  <a:pt x="54887" y="88019"/>
                </a:lnTo>
                <a:lnTo>
                  <a:pt x="55241" y="83827"/>
                </a:lnTo>
                <a:lnTo>
                  <a:pt x="56502" y="83674"/>
                </a:lnTo>
                <a:lnTo>
                  <a:pt x="57755" y="83208"/>
                </a:lnTo>
                <a:lnTo>
                  <a:pt x="60084" y="82124"/>
                </a:lnTo>
                <a:lnTo>
                  <a:pt x="64389" y="80261"/>
                </a:lnTo>
                <a:close/>
                <a:moveTo>
                  <a:pt x="64389" y="86622"/>
                </a:moveTo>
                <a:lnTo>
                  <a:pt x="64389" y="90194"/>
                </a:lnTo>
                <a:lnTo>
                  <a:pt x="62959" y="90660"/>
                </a:lnTo>
                <a:lnTo>
                  <a:pt x="61522" y="91125"/>
                </a:lnTo>
                <a:lnTo>
                  <a:pt x="58831" y="92210"/>
                </a:lnTo>
                <a:lnTo>
                  <a:pt x="56679" y="92988"/>
                </a:lnTo>
                <a:lnTo>
                  <a:pt x="55602" y="93607"/>
                </a:lnTo>
                <a:lnTo>
                  <a:pt x="54703" y="94073"/>
                </a:lnTo>
                <a:lnTo>
                  <a:pt x="54703" y="92210"/>
                </a:lnTo>
                <a:lnTo>
                  <a:pt x="54703" y="90194"/>
                </a:lnTo>
                <a:lnTo>
                  <a:pt x="55779" y="89881"/>
                </a:lnTo>
                <a:lnTo>
                  <a:pt x="57040" y="89416"/>
                </a:lnTo>
                <a:lnTo>
                  <a:pt x="59008" y="88484"/>
                </a:lnTo>
                <a:lnTo>
                  <a:pt x="60269" y="87866"/>
                </a:lnTo>
                <a:lnTo>
                  <a:pt x="61699" y="87553"/>
                </a:lnTo>
                <a:lnTo>
                  <a:pt x="64389" y="86622"/>
                </a:lnTo>
                <a:close/>
                <a:moveTo>
                  <a:pt x="64389" y="93301"/>
                </a:moveTo>
                <a:lnTo>
                  <a:pt x="64389" y="95783"/>
                </a:lnTo>
                <a:lnTo>
                  <a:pt x="64035" y="95936"/>
                </a:lnTo>
                <a:lnTo>
                  <a:pt x="58293" y="98889"/>
                </a:lnTo>
                <a:lnTo>
                  <a:pt x="56679" y="99508"/>
                </a:lnTo>
                <a:lnTo>
                  <a:pt x="54887" y="100287"/>
                </a:lnTo>
                <a:lnTo>
                  <a:pt x="54703" y="96248"/>
                </a:lnTo>
                <a:lnTo>
                  <a:pt x="55964" y="96095"/>
                </a:lnTo>
                <a:lnTo>
                  <a:pt x="57040" y="95783"/>
                </a:lnTo>
                <a:lnTo>
                  <a:pt x="59369" y="95004"/>
                </a:lnTo>
                <a:lnTo>
                  <a:pt x="64389" y="93301"/>
                </a:lnTo>
                <a:close/>
                <a:moveTo>
                  <a:pt x="64212" y="98577"/>
                </a:moveTo>
                <a:lnTo>
                  <a:pt x="64212" y="103547"/>
                </a:lnTo>
                <a:lnTo>
                  <a:pt x="62060" y="104165"/>
                </a:lnTo>
                <a:lnTo>
                  <a:pt x="60084" y="104784"/>
                </a:lnTo>
                <a:lnTo>
                  <a:pt x="57578" y="105409"/>
                </a:lnTo>
                <a:lnTo>
                  <a:pt x="55241" y="106028"/>
                </a:lnTo>
                <a:lnTo>
                  <a:pt x="55064" y="102149"/>
                </a:lnTo>
                <a:lnTo>
                  <a:pt x="55779" y="102149"/>
                </a:lnTo>
                <a:lnTo>
                  <a:pt x="56679" y="101837"/>
                </a:lnTo>
                <a:lnTo>
                  <a:pt x="58293" y="101371"/>
                </a:lnTo>
                <a:lnTo>
                  <a:pt x="61345" y="99974"/>
                </a:lnTo>
                <a:lnTo>
                  <a:pt x="64212" y="98577"/>
                </a:lnTo>
                <a:close/>
                <a:moveTo>
                  <a:pt x="64035" y="106647"/>
                </a:moveTo>
                <a:lnTo>
                  <a:pt x="64035" y="108976"/>
                </a:lnTo>
                <a:lnTo>
                  <a:pt x="64035" y="109135"/>
                </a:lnTo>
                <a:lnTo>
                  <a:pt x="61522" y="109907"/>
                </a:lnTo>
                <a:lnTo>
                  <a:pt x="59008" y="110998"/>
                </a:lnTo>
                <a:lnTo>
                  <a:pt x="55602" y="112236"/>
                </a:lnTo>
                <a:lnTo>
                  <a:pt x="55426" y="108510"/>
                </a:lnTo>
                <a:lnTo>
                  <a:pt x="56679" y="108510"/>
                </a:lnTo>
                <a:lnTo>
                  <a:pt x="57932" y="108204"/>
                </a:lnTo>
                <a:lnTo>
                  <a:pt x="60269" y="107738"/>
                </a:lnTo>
                <a:lnTo>
                  <a:pt x="64035" y="106647"/>
                </a:lnTo>
                <a:close/>
                <a:moveTo>
                  <a:pt x="64035" y="111929"/>
                </a:moveTo>
                <a:lnTo>
                  <a:pt x="64035" y="116427"/>
                </a:lnTo>
                <a:lnTo>
                  <a:pt x="61699" y="116586"/>
                </a:lnTo>
                <a:lnTo>
                  <a:pt x="59369" y="116740"/>
                </a:lnTo>
                <a:lnTo>
                  <a:pt x="57755" y="116893"/>
                </a:lnTo>
                <a:lnTo>
                  <a:pt x="55964" y="117052"/>
                </a:lnTo>
                <a:lnTo>
                  <a:pt x="55602" y="117205"/>
                </a:lnTo>
                <a:lnTo>
                  <a:pt x="55602" y="115030"/>
                </a:lnTo>
                <a:lnTo>
                  <a:pt x="56679" y="114724"/>
                </a:lnTo>
                <a:lnTo>
                  <a:pt x="57578" y="114411"/>
                </a:lnTo>
                <a:lnTo>
                  <a:pt x="59546" y="113633"/>
                </a:lnTo>
                <a:lnTo>
                  <a:pt x="64035" y="111929"/>
                </a:lnTo>
                <a:close/>
                <a:moveTo>
                  <a:pt x="59546" y="6"/>
                </a:moveTo>
                <a:lnTo>
                  <a:pt x="58116" y="159"/>
                </a:lnTo>
                <a:lnTo>
                  <a:pt x="56856" y="472"/>
                </a:lnTo>
                <a:lnTo>
                  <a:pt x="55779" y="1090"/>
                </a:lnTo>
                <a:lnTo>
                  <a:pt x="54887" y="1716"/>
                </a:lnTo>
                <a:lnTo>
                  <a:pt x="53988" y="2488"/>
                </a:lnTo>
                <a:lnTo>
                  <a:pt x="53273" y="3419"/>
                </a:lnTo>
                <a:lnTo>
                  <a:pt x="52735" y="4350"/>
                </a:lnTo>
                <a:lnTo>
                  <a:pt x="52197" y="5441"/>
                </a:lnTo>
                <a:lnTo>
                  <a:pt x="51836" y="6526"/>
                </a:lnTo>
                <a:lnTo>
                  <a:pt x="51297" y="8854"/>
                </a:lnTo>
                <a:lnTo>
                  <a:pt x="51121" y="11183"/>
                </a:lnTo>
                <a:lnTo>
                  <a:pt x="51297" y="13511"/>
                </a:lnTo>
                <a:lnTo>
                  <a:pt x="51297" y="13511"/>
                </a:lnTo>
                <a:lnTo>
                  <a:pt x="42872" y="13358"/>
                </a:lnTo>
                <a:lnTo>
                  <a:pt x="34439" y="13358"/>
                </a:lnTo>
                <a:lnTo>
                  <a:pt x="22062" y="13824"/>
                </a:lnTo>
                <a:lnTo>
                  <a:pt x="13275" y="13824"/>
                </a:lnTo>
                <a:lnTo>
                  <a:pt x="10224" y="13977"/>
                </a:lnTo>
                <a:lnTo>
                  <a:pt x="9863" y="13977"/>
                </a:lnTo>
                <a:lnTo>
                  <a:pt x="9509" y="14130"/>
                </a:lnTo>
                <a:lnTo>
                  <a:pt x="9509" y="14290"/>
                </a:lnTo>
                <a:lnTo>
                  <a:pt x="8971" y="14596"/>
                </a:lnTo>
                <a:lnTo>
                  <a:pt x="8786" y="15062"/>
                </a:lnTo>
                <a:lnTo>
                  <a:pt x="8248" y="16306"/>
                </a:lnTo>
                <a:lnTo>
                  <a:pt x="7894" y="17703"/>
                </a:lnTo>
                <a:lnTo>
                  <a:pt x="7710" y="19253"/>
                </a:lnTo>
                <a:lnTo>
                  <a:pt x="7710" y="20803"/>
                </a:lnTo>
                <a:lnTo>
                  <a:pt x="7894" y="23910"/>
                </a:lnTo>
                <a:lnTo>
                  <a:pt x="8248" y="26551"/>
                </a:lnTo>
                <a:lnTo>
                  <a:pt x="8609" y="30430"/>
                </a:lnTo>
                <a:lnTo>
                  <a:pt x="9147" y="34309"/>
                </a:lnTo>
                <a:lnTo>
                  <a:pt x="9324" y="35866"/>
                </a:lnTo>
                <a:lnTo>
                  <a:pt x="9509" y="37569"/>
                </a:lnTo>
                <a:lnTo>
                  <a:pt x="9686" y="38347"/>
                </a:lnTo>
                <a:lnTo>
                  <a:pt x="9863" y="39125"/>
                </a:lnTo>
                <a:lnTo>
                  <a:pt x="10401" y="39744"/>
                </a:lnTo>
                <a:lnTo>
                  <a:pt x="10939" y="40210"/>
                </a:lnTo>
                <a:lnTo>
                  <a:pt x="11477" y="40523"/>
                </a:lnTo>
                <a:lnTo>
                  <a:pt x="12015" y="40523"/>
                </a:lnTo>
                <a:lnTo>
                  <a:pt x="12553" y="40363"/>
                </a:lnTo>
                <a:lnTo>
                  <a:pt x="13091" y="40057"/>
                </a:lnTo>
                <a:lnTo>
                  <a:pt x="13275" y="39897"/>
                </a:lnTo>
                <a:lnTo>
                  <a:pt x="14890" y="40210"/>
                </a:lnTo>
                <a:lnTo>
                  <a:pt x="16504" y="40363"/>
                </a:lnTo>
                <a:lnTo>
                  <a:pt x="19910" y="40523"/>
                </a:lnTo>
                <a:lnTo>
                  <a:pt x="32648" y="40676"/>
                </a:lnTo>
                <a:lnTo>
                  <a:pt x="51297" y="40523"/>
                </a:lnTo>
                <a:lnTo>
                  <a:pt x="51482" y="42073"/>
                </a:lnTo>
                <a:lnTo>
                  <a:pt x="51659" y="44089"/>
                </a:lnTo>
                <a:lnTo>
                  <a:pt x="43948" y="43936"/>
                </a:lnTo>
                <a:lnTo>
                  <a:pt x="36053" y="43623"/>
                </a:lnTo>
                <a:lnTo>
                  <a:pt x="30672" y="43470"/>
                </a:lnTo>
                <a:lnTo>
                  <a:pt x="23315" y="43470"/>
                </a:lnTo>
                <a:lnTo>
                  <a:pt x="21347" y="43783"/>
                </a:lnTo>
                <a:lnTo>
                  <a:pt x="19372" y="44248"/>
                </a:lnTo>
                <a:lnTo>
                  <a:pt x="18472" y="44555"/>
                </a:lnTo>
                <a:lnTo>
                  <a:pt x="17757" y="45020"/>
                </a:lnTo>
                <a:lnTo>
                  <a:pt x="17396" y="44867"/>
                </a:lnTo>
                <a:lnTo>
                  <a:pt x="16681" y="44867"/>
                </a:lnTo>
                <a:lnTo>
                  <a:pt x="16143" y="45020"/>
                </a:lnTo>
                <a:lnTo>
                  <a:pt x="14706" y="45486"/>
                </a:lnTo>
                <a:lnTo>
                  <a:pt x="13452" y="46111"/>
                </a:lnTo>
                <a:lnTo>
                  <a:pt x="12015" y="47043"/>
                </a:lnTo>
                <a:lnTo>
                  <a:pt x="9509" y="48905"/>
                </a:lnTo>
                <a:lnTo>
                  <a:pt x="7533" y="50609"/>
                </a:lnTo>
                <a:lnTo>
                  <a:pt x="5019" y="52631"/>
                </a:lnTo>
                <a:lnTo>
                  <a:pt x="2690" y="54800"/>
                </a:lnTo>
                <a:lnTo>
                  <a:pt x="1791" y="55578"/>
                </a:lnTo>
                <a:lnTo>
                  <a:pt x="899" y="56510"/>
                </a:lnTo>
                <a:lnTo>
                  <a:pt x="176" y="57441"/>
                </a:lnTo>
                <a:lnTo>
                  <a:pt x="0" y="57907"/>
                </a:lnTo>
                <a:lnTo>
                  <a:pt x="0" y="58526"/>
                </a:lnTo>
                <a:lnTo>
                  <a:pt x="0" y="58685"/>
                </a:lnTo>
                <a:lnTo>
                  <a:pt x="0" y="58992"/>
                </a:lnTo>
                <a:lnTo>
                  <a:pt x="0" y="59457"/>
                </a:lnTo>
                <a:lnTo>
                  <a:pt x="538" y="60389"/>
                </a:lnTo>
                <a:lnTo>
                  <a:pt x="1253" y="61320"/>
                </a:lnTo>
                <a:lnTo>
                  <a:pt x="2152" y="62251"/>
                </a:lnTo>
                <a:lnTo>
                  <a:pt x="3051" y="63183"/>
                </a:lnTo>
                <a:lnTo>
                  <a:pt x="5019" y="64740"/>
                </a:lnTo>
                <a:lnTo>
                  <a:pt x="6995" y="66137"/>
                </a:lnTo>
                <a:lnTo>
                  <a:pt x="9324" y="67687"/>
                </a:lnTo>
                <a:lnTo>
                  <a:pt x="11661" y="69084"/>
                </a:lnTo>
                <a:lnTo>
                  <a:pt x="14167" y="70481"/>
                </a:lnTo>
                <a:lnTo>
                  <a:pt x="16504" y="71719"/>
                </a:lnTo>
                <a:lnTo>
                  <a:pt x="17042" y="71878"/>
                </a:lnTo>
                <a:lnTo>
                  <a:pt x="17580" y="71878"/>
                </a:lnTo>
                <a:lnTo>
                  <a:pt x="20271" y="72344"/>
                </a:lnTo>
                <a:lnTo>
                  <a:pt x="23139" y="72650"/>
                </a:lnTo>
                <a:lnTo>
                  <a:pt x="26006" y="72650"/>
                </a:lnTo>
                <a:lnTo>
                  <a:pt x="28881" y="72497"/>
                </a:lnTo>
                <a:lnTo>
                  <a:pt x="34800" y="72185"/>
                </a:lnTo>
                <a:lnTo>
                  <a:pt x="40535" y="71878"/>
                </a:lnTo>
                <a:lnTo>
                  <a:pt x="46278" y="71719"/>
                </a:lnTo>
                <a:lnTo>
                  <a:pt x="52197" y="71719"/>
                </a:lnTo>
                <a:lnTo>
                  <a:pt x="52197" y="74047"/>
                </a:lnTo>
                <a:lnTo>
                  <a:pt x="52197" y="76376"/>
                </a:lnTo>
                <a:lnTo>
                  <a:pt x="52197" y="78551"/>
                </a:lnTo>
                <a:lnTo>
                  <a:pt x="52020" y="80880"/>
                </a:lnTo>
                <a:lnTo>
                  <a:pt x="51482" y="86622"/>
                </a:lnTo>
                <a:lnTo>
                  <a:pt x="51121" y="89416"/>
                </a:lnTo>
                <a:lnTo>
                  <a:pt x="50944" y="92210"/>
                </a:lnTo>
                <a:lnTo>
                  <a:pt x="50944" y="98730"/>
                </a:lnTo>
                <a:lnTo>
                  <a:pt x="51297" y="105250"/>
                </a:lnTo>
                <a:lnTo>
                  <a:pt x="52020" y="118290"/>
                </a:lnTo>
                <a:lnTo>
                  <a:pt x="52020" y="118755"/>
                </a:lnTo>
                <a:lnTo>
                  <a:pt x="52197" y="119221"/>
                </a:lnTo>
                <a:lnTo>
                  <a:pt x="52558" y="119534"/>
                </a:lnTo>
                <a:lnTo>
                  <a:pt x="53096" y="119687"/>
                </a:lnTo>
                <a:lnTo>
                  <a:pt x="53450" y="119846"/>
                </a:lnTo>
                <a:lnTo>
                  <a:pt x="53988" y="119846"/>
                </a:lnTo>
                <a:lnTo>
                  <a:pt x="54349" y="119687"/>
                </a:lnTo>
                <a:lnTo>
                  <a:pt x="54887" y="119534"/>
                </a:lnTo>
                <a:lnTo>
                  <a:pt x="55426" y="119846"/>
                </a:lnTo>
                <a:lnTo>
                  <a:pt x="56317" y="120000"/>
                </a:lnTo>
                <a:lnTo>
                  <a:pt x="63851" y="120000"/>
                </a:lnTo>
                <a:lnTo>
                  <a:pt x="66004" y="119846"/>
                </a:lnTo>
                <a:lnTo>
                  <a:pt x="66365" y="119846"/>
                </a:lnTo>
                <a:lnTo>
                  <a:pt x="66903" y="119687"/>
                </a:lnTo>
                <a:lnTo>
                  <a:pt x="67441" y="119068"/>
                </a:lnTo>
                <a:lnTo>
                  <a:pt x="67802" y="118290"/>
                </a:lnTo>
                <a:lnTo>
                  <a:pt x="67802" y="117518"/>
                </a:lnTo>
                <a:lnTo>
                  <a:pt x="67802" y="116893"/>
                </a:lnTo>
                <a:lnTo>
                  <a:pt x="67979" y="105562"/>
                </a:lnTo>
                <a:lnTo>
                  <a:pt x="68156" y="94232"/>
                </a:lnTo>
                <a:lnTo>
                  <a:pt x="68340" y="82590"/>
                </a:lnTo>
                <a:lnTo>
                  <a:pt x="68517" y="77307"/>
                </a:lnTo>
                <a:lnTo>
                  <a:pt x="68340" y="74826"/>
                </a:lnTo>
                <a:lnTo>
                  <a:pt x="68156" y="72185"/>
                </a:lnTo>
                <a:lnTo>
                  <a:pt x="78741" y="72185"/>
                </a:lnTo>
                <a:lnTo>
                  <a:pt x="89504" y="71878"/>
                </a:lnTo>
                <a:lnTo>
                  <a:pt x="100089" y="71413"/>
                </a:lnTo>
                <a:lnTo>
                  <a:pt x="105286" y="71253"/>
                </a:lnTo>
                <a:lnTo>
                  <a:pt x="110667" y="71253"/>
                </a:lnTo>
                <a:lnTo>
                  <a:pt x="111567" y="71100"/>
                </a:lnTo>
                <a:lnTo>
                  <a:pt x="112105" y="70634"/>
                </a:lnTo>
                <a:lnTo>
                  <a:pt x="112466" y="70169"/>
                </a:lnTo>
                <a:lnTo>
                  <a:pt x="112466" y="69550"/>
                </a:lnTo>
                <a:lnTo>
                  <a:pt x="112820" y="68459"/>
                </a:lnTo>
                <a:lnTo>
                  <a:pt x="112820" y="67534"/>
                </a:lnTo>
                <a:lnTo>
                  <a:pt x="112643" y="65358"/>
                </a:lnTo>
                <a:lnTo>
                  <a:pt x="111567" y="58220"/>
                </a:lnTo>
                <a:lnTo>
                  <a:pt x="111205" y="54960"/>
                </a:lnTo>
                <a:lnTo>
                  <a:pt x="111205" y="51700"/>
                </a:lnTo>
                <a:lnTo>
                  <a:pt x="111205" y="50609"/>
                </a:lnTo>
                <a:lnTo>
                  <a:pt x="111390" y="49371"/>
                </a:lnTo>
                <a:lnTo>
                  <a:pt x="111567" y="48280"/>
                </a:lnTo>
                <a:lnTo>
                  <a:pt x="111567" y="47043"/>
                </a:lnTo>
                <a:lnTo>
                  <a:pt x="111567" y="46417"/>
                </a:lnTo>
                <a:lnTo>
                  <a:pt x="111390" y="45799"/>
                </a:lnTo>
                <a:lnTo>
                  <a:pt x="111205" y="45486"/>
                </a:lnTo>
                <a:lnTo>
                  <a:pt x="110852" y="45333"/>
                </a:lnTo>
                <a:lnTo>
                  <a:pt x="110313" y="45020"/>
                </a:lnTo>
                <a:lnTo>
                  <a:pt x="109775" y="44867"/>
                </a:lnTo>
                <a:lnTo>
                  <a:pt x="103672" y="44867"/>
                </a:lnTo>
                <a:lnTo>
                  <a:pt x="97576" y="45020"/>
                </a:lnTo>
                <a:lnTo>
                  <a:pt x="91656" y="45180"/>
                </a:lnTo>
                <a:lnTo>
                  <a:pt x="85560" y="45180"/>
                </a:lnTo>
                <a:lnTo>
                  <a:pt x="68156" y="44555"/>
                </a:lnTo>
                <a:lnTo>
                  <a:pt x="68156" y="43157"/>
                </a:lnTo>
                <a:lnTo>
                  <a:pt x="68156" y="41920"/>
                </a:lnTo>
                <a:lnTo>
                  <a:pt x="67802" y="40523"/>
                </a:lnTo>
                <a:lnTo>
                  <a:pt x="67979" y="40363"/>
                </a:lnTo>
                <a:lnTo>
                  <a:pt x="80533" y="40210"/>
                </a:lnTo>
                <a:lnTo>
                  <a:pt x="92556" y="40210"/>
                </a:lnTo>
                <a:lnTo>
                  <a:pt x="104571" y="40676"/>
                </a:lnTo>
                <a:lnTo>
                  <a:pt x="105109" y="40676"/>
                </a:lnTo>
                <a:lnTo>
                  <a:pt x="105470" y="40523"/>
                </a:lnTo>
                <a:lnTo>
                  <a:pt x="106008" y="40057"/>
                </a:lnTo>
                <a:lnTo>
                  <a:pt x="106185" y="39591"/>
                </a:lnTo>
                <a:lnTo>
                  <a:pt x="106185" y="38966"/>
                </a:lnTo>
                <a:lnTo>
                  <a:pt x="107439" y="38035"/>
                </a:lnTo>
                <a:lnTo>
                  <a:pt x="110129" y="36172"/>
                </a:lnTo>
                <a:lnTo>
                  <a:pt x="112997" y="34622"/>
                </a:lnTo>
                <a:lnTo>
                  <a:pt x="114972" y="33377"/>
                </a:lnTo>
                <a:lnTo>
                  <a:pt x="117302" y="31674"/>
                </a:lnTo>
                <a:lnTo>
                  <a:pt x="118378" y="30743"/>
                </a:lnTo>
                <a:lnTo>
                  <a:pt x="119277" y="29811"/>
                </a:lnTo>
                <a:lnTo>
                  <a:pt x="119815" y="28720"/>
                </a:lnTo>
                <a:lnTo>
                  <a:pt x="119815" y="28255"/>
                </a:lnTo>
                <a:lnTo>
                  <a:pt x="119815" y="27789"/>
                </a:lnTo>
                <a:lnTo>
                  <a:pt x="119992" y="27323"/>
                </a:lnTo>
                <a:lnTo>
                  <a:pt x="119992" y="26858"/>
                </a:lnTo>
                <a:lnTo>
                  <a:pt x="119638" y="25926"/>
                </a:lnTo>
                <a:lnTo>
                  <a:pt x="118916" y="24842"/>
                </a:lnTo>
                <a:lnTo>
                  <a:pt x="118024" y="23757"/>
                </a:lnTo>
                <a:lnTo>
                  <a:pt x="116048" y="21894"/>
                </a:lnTo>
                <a:lnTo>
                  <a:pt x="114434" y="20497"/>
                </a:lnTo>
                <a:lnTo>
                  <a:pt x="111567" y="18169"/>
                </a:lnTo>
                <a:lnTo>
                  <a:pt x="108699" y="16153"/>
                </a:lnTo>
                <a:lnTo>
                  <a:pt x="106724" y="14596"/>
                </a:lnTo>
                <a:lnTo>
                  <a:pt x="105470" y="14130"/>
                </a:lnTo>
                <a:lnTo>
                  <a:pt x="104932" y="13824"/>
                </a:lnTo>
                <a:lnTo>
                  <a:pt x="104394" y="13824"/>
                </a:lnTo>
                <a:lnTo>
                  <a:pt x="103856" y="13511"/>
                </a:lnTo>
                <a:lnTo>
                  <a:pt x="103318" y="13511"/>
                </a:lnTo>
                <a:lnTo>
                  <a:pt x="97576" y="13665"/>
                </a:lnTo>
                <a:lnTo>
                  <a:pt x="92017" y="13824"/>
                </a:lnTo>
                <a:lnTo>
                  <a:pt x="86275" y="14130"/>
                </a:lnTo>
                <a:lnTo>
                  <a:pt x="80717" y="14290"/>
                </a:lnTo>
                <a:lnTo>
                  <a:pt x="74975" y="14290"/>
                </a:lnTo>
                <a:lnTo>
                  <a:pt x="69232" y="14130"/>
                </a:lnTo>
                <a:lnTo>
                  <a:pt x="69593" y="13199"/>
                </a:lnTo>
                <a:lnTo>
                  <a:pt x="69770" y="12114"/>
                </a:lnTo>
                <a:lnTo>
                  <a:pt x="69770" y="9939"/>
                </a:lnTo>
                <a:lnTo>
                  <a:pt x="69417" y="7770"/>
                </a:lnTo>
                <a:lnTo>
                  <a:pt x="69055" y="6060"/>
                </a:lnTo>
                <a:lnTo>
                  <a:pt x="68517" y="4816"/>
                </a:lnTo>
                <a:lnTo>
                  <a:pt x="67979" y="3578"/>
                </a:lnTo>
                <a:lnTo>
                  <a:pt x="67264" y="2647"/>
                </a:lnTo>
                <a:lnTo>
                  <a:pt x="66188" y="1869"/>
                </a:lnTo>
                <a:lnTo>
                  <a:pt x="65112" y="1250"/>
                </a:lnTo>
                <a:lnTo>
                  <a:pt x="63851" y="625"/>
                </a:lnTo>
                <a:lnTo>
                  <a:pt x="62598" y="318"/>
                </a:lnTo>
                <a:lnTo>
                  <a:pt x="61161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539600" y="1621050"/>
            <a:ext cx="60648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Situación 1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quiere visualizar contenido multimedia,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animaciones, videos, juegos… </a:t>
            </a: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alojados en páginas web. Deberíamos adquirir el navegador chrome por que trae consigo el complemento flash para visualizar dicho contenido o deberíamos utilizar Firefox y añadir un complemento para la visualización como por ejemplo Silverlight.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" name="Shape 157"/>
          <p:cNvGraphicFramePr/>
          <p:nvPr/>
        </p:nvGraphicFramePr>
        <p:xfrm>
          <a:off x="988387" y="1412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2628575"/>
                <a:gridCol w="1812125"/>
                <a:gridCol w="285717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Criterios relevantes para la decisión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Flash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Silverlight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Más Liviano( respecto al Consumo CPU, tiempo de carga, ejecución de tareas..)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En tiempo de carga Flash es más rápido(Silverlight es unos microsegundos más lento)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Mejor rendimiento y consumo de recursos(Flash tiende a ser más pesado ejecutan varios videos al mismo tiempo en un solo navegador)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Contenido (Manejo de Audio,Video,Imágenes)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La mayoría de los sitios en Internet de streaming y contenido de video es en Flash.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Silverlight pone una excelente competencia en escenarios de vídeo en Alta Definición y Streaming de video con bits variables.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8" name="Shape 158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Shape 164"/>
          <p:cNvGraphicFramePr/>
          <p:nvPr/>
        </p:nvGraphicFramePr>
        <p:xfrm>
          <a:off x="923050" y="440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2269350"/>
                <a:gridCol w="2522400"/>
                <a:gridCol w="25061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Criterios relevantes para la decisión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Flash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Silverlight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Comunidad o desarrolladores detrás de estas tecnologías.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Cuenta con una comunidad gigantesca, madura y con bastante tiempo en el mercado.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Silverlight cuenta con el apoyo de .Net Framework</a:t>
                      </a: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Herramientas de desarrollo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Flash podemos programar utilizando Flash CS4 o Flex Builder.Por lo que gana en la integración con herramientas de diseño gráfico.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Silverlight tenemos a .NET, C# y VB. Gana con las herramientas de desarrollo. 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675" y="3179075"/>
            <a:ext cx="3154625" cy="18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1539600" y="1621050"/>
            <a:ext cx="60648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i="1" lang="en" sz="18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Situación 2</a:t>
            </a: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i="1" sz="180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i="1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desea navegar por internet de una manera fluida, de tal manera que en nuestra travesía de búsquedas no nos molesten con publicidad, spam y todo aquello que nos moleste y haga que el navegar por internet sea algo molesto. 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Shape 175"/>
          <p:cNvGraphicFramePr/>
          <p:nvPr/>
        </p:nvGraphicFramePr>
        <p:xfrm>
          <a:off x="988387" y="1412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2628575"/>
                <a:gridCol w="1812125"/>
                <a:gridCol w="285717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Criterios relevantes para la decisión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Flash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Silverlight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Más Liviano( respecto al Consumo de memoria)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Mejor consumo de memoria RAM con un total de 36 MB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Consumo de CPU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Menor uso de CPU respecto al otro complemento Adblock Plus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76" name="Shape 176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923050" y="5385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2628575"/>
                <a:gridCol w="1812125"/>
                <a:gridCol w="285717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Criterios relevantes para la decisión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Flash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Ventajas Silverlight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Clr>
                          <a:schemeClr val="lt1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Tiempo de petición(el promedio de tiempo que necesita cada extensión para manejar una petición de red)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0.131 ms por lo que es una ventaja frente a AdBlock Plus.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Contenido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AdBlock Plus es más completo respecto al potencial de bloqueo de publicidad.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FFFF"/>
                        </a:solidFill>
                        <a:latin typeface="Sniglet"/>
                        <a:ea typeface="Sniglet"/>
                        <a:cs typeface="Sniglet"/>
                        <a:sym typeface="Sniglet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749" y="3112200"/>
            <a:ext cx="3012499" cy="1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Tecnologías a  comparar</a:t>
            </a:r>
          </a:p>
        </p:txBody>
      </p:sp>
      <p:sp>
        <p:nvSpPr>
          <p:cNvPr id="53" name="Shape 53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/>
          <p:nvPr/>
        </p:nvSpPr>
        <p:spPr>
          <a:xfrm>
            <a:off x="4345989" y="520318"/>
            <a:ext cx="380232" cy="327060"/>
          </a:xfrm>
          <a:custGeom>
            <a:pathLst>
              <a:path extrusionOk="0" h="120000" w="120000">
                <a:moveTo>
                  <a:pt x="29368" y="96777"/>
                </a:moveTo>
                <a:lnTo>
                  <a:pt x="31720" y="96970"/>
                </a:lnTo>
                <a:lnTo>
                  <a:pt x="32893" y="96970"/>
                </a:lnTo>
                <a:lnTo>
                  <a:pt x="32562" y="98341"/>
                </a:lnTo>
                <a:lnTo>
                  <a:pt x="32224" y="99897"/>
                </a:lnTo>
                <a:lnTo>
                  <a:pt x="32224" y="100875"/>
                </a:lnTo>
                <a:lnTo>
                  <a:pt x="30879" y="100875"/>
                </a:lnTo>
                <a:lnTo>
                  <a:pt x="29706" y="97948"/>
                </a:lnTo>
                <a:lnTo>
                  <a:pt x="29368" y="96777"/>
                </a:lnTo>
                <a:close/>
                <a:moveTo>
                  <a:pt x="27527" y="96777"/>
                </a:moveTo>
                <a:lnTo>
                  <a:pt x="27527" y="97555"/>
                </a:lnTo>
                <a:lnTo>
                  <a:pt x="27527" y="98140"/>
                </a:lnTo>
                <a:lnTo>
                  <a:pt x="27692" y="99704"/>
                </a:lnTo>
                <a:lnTo>
                  <a:pt x="28030" y="100875"/>
                </a:lnTo>
                <a:lnTo>
                  <a:pt x="24506" y="101268"/>
                </a:lnTo>
                <a:lnTo>
                  <a:pt x="24340" y="100482"/>
                </a:lnTo>
                <a:lnTo>
                  <a:pt x="24168" y="99704"/>
                </a:lnTo>
                <a:lnTo>
                  <a:pt x="24002" y="99119"/>
                </a:lnTo>
                <a:lnTo>
                  <a:pt x="23837" y="97170"/>
                </a:lnTo>
                <a:lnTo>
                  <a:pt x="23837" y="96970"/>
                </a:lnTo>
                <a:lnTo>
                  <a:pt x="27527" y="96777"/>
                </a:lnTo>
                <a:close/>
                <a:moveTo>
                  <a:pt x="34072" y="96970"/>
                </a:moveTo>
                <a:lnTo>
                  <a:pt x="37928" y="97555"/>
                </a:lnTo>
                <a:lnTo>
                  <a:pt x="37762" y="98341"/>
                </a:lnTo>
                <a:lnTo>
                  <a:pt x="37597" y="99119"/>
                </a:lnTo>
                <a:lnTo>
                  <a:pt x="37597" y="100097"/>
                </a:lnTo>
                <a:lnTo>
                  <a:pt x="37762" y="101268"/>
                </a:lnTo>
                <a:lnTo>
                  <a:pt x="37093" y="101067"/>
                </a:lnTo>
                <a:lnTo>
                  <a:pt x="34907" y="101067"/>
                </a:lnTo>
                <a:lnTo>
                  <a:pt x="34907" y="100482"/>
                </a:lnTo>
                <a:lnTo>
                  <a:pt x="34403" y="98726"/>
                </a:lnTo>
                <a:lnTo>
                  <a:pt x="34072" y="96970"/>
                </a:lnTo>
                <a:close/>
                <a:moveTo>
                  <a:pt x="94486" y="96777"/>
                </a:moveTo>
                <a:lnTo>
                  <a:pt x="94155" y="97948"/>
                </a:lnTo>
                <a:lnTo>
                  <a:pt x="93817" y="99119"/>
                </a:lnTo>
                <a:lnTo>
                  <a:pt x="93817" y="101460"/>
                </a:lnTo>
                <a:lnTo>
                  <a:pt x="90962" y="101460"/>
                </a:lnTo>
                <a:lnTo>
                  <a:pt x="90458" y="99311"/>
                </a:lnTo>
                <a:lnTo>
                  <a:pt x="90293" y="96970"/>
                </a:lnTo>
                <a:lnTo>
                  <a:pt x="94486" y="96777"/>
                </a:lnTo>
                <a:close/>
                <a:moveTo>
                  <a:pt x="95493" y="96777"/>
                </a:moveTo>
                <a:lnTo>
                  <a:pt x="99190" y="96970"/>
                </a:lnTo>
                <a:lnTo>
                  <a:pt x="98852" y="97948"/>
                </a:lnTo>
                <a:lnTo>
                  <a:pt x="98514" y="99119"/>
                </a:lnTo>
                <a:lnTo>
                  <a:pt x="98514" y="100290"/>
                </a:lnTo>
                <a:lnTo>
                  <a:pt x="98514" y="101653"/>
                </a:lnTo>
                <a:lnTo>
                  <a:pt x="96169" y="101460"/>
                </a:lnTo>
                <a:lnTo>
                  <a:pt x="96169" y="99119"/>
                </a:lnTo>
                <a:lnTo>
                  <a:pt x="95831" y="97948"/>
                </a:lnTo>
                <a:lnTo>
                  <a:pt x="95493" y="96777"/>
                </a:lnTo>
                <a:close/>
                <a:moveTo>
                  <a:pt x="21988" y="96970"/>
                </a:moveTo>
                <a:lnTo>
                  <a:pt x="21650" y="97948"/>
                </a:lnTo>
                <a:lnTo>
                  <a:pt x="21650" y="99704"/>
                </a:lnTo>
                <a:lnTo>
                  <a:pt x="21650" y="100682"/>
                </a:lnTo>
                <a:lnTo>
                  <a:pt x="21823" y="101460"/>
                </a:lnTo>
                <a:lnTo>
                  <a:pt x="18967" y="102046"/>
                </a:lnTo>
                <a:lnTo>
                  <a:pt x="18464" y="102046"/>
                </a:lnTo>
                <a:lnTo>
                  <a:pt x="18629" y="101653"/>
                </a:lnTo>
                <a:lnTo>
                  <a:pt x="18629" y="101268"/>
                </a:lnTo>
                <a:lnTo>
                  <a:pt x="18629" y="100875"/>
                </a:lnTo>
                <a:lnTo>
                  <a:pt x="18298" y="100482"/>
                </a:lnTo>
                <a:lnTo>
                  <a:pt x="18126" y="99897"/>
                </a:lnTo>
                <a:lnTo>
                  <a:pt x="17960" y="99119"/>
                </a:lnTo>
                <a:lnTo>
                  <a:pt x="17795" y="97555"/>
                </a:lnTo>
                <a:lnTo>
                  <a:pt x="21988" y="96970"/>
                </a:lnTo>
                <a:close/>
                <a:moveTo>
                  <a:pt x="39273" y="97948"/>
                </a:moveTo>
                <a:lnTo>
                  <a:pt x="41287" y="98533"/>
                </a:lnTo>
                <a:lnTo>
                  <a:pt x="43301" y="99119"/>
                </a:lnTo>
                <a:lnTo>
                  <a:pt x="42963" y="100290"/>
                </a:lnTo>
                <a:lnTo>
                  <a:pt x="42963" y="101653"/>
                </a:lnTo>
                <a:lnTo>
                  <a:pt x="42963" y="102046"/>
                </a:lnTo>
                <a:lnTo>
                  <a:pt x="39942" y="101460"/>
                </a:lnTo>
                <a:lnTo>
                  <a:pt x="39776" y="100482"/>
                </a:lnTo>
                <a:lnTo>
                  <a:pt x="39611" y="99512"/>
                </a:lnTo>
                <a:lnTo>
                  <a:pt x="39273" y="97948"/>
                </a:lnTo>
                <a:close/>
                <a:moveTo>
                  <a:pt x="92307" y="3905"/>
                </a:moveTo>
                <a:lnTo>
                  <a:pt x="94486" y="4097"/>
                </a:lnTo>
                <a:lnTo>
                  <a:pt x="98687" y="4682"/>
                </a:lnTo>
                <a:lnTo>
                  <a:pt x="101032" y="5268"/>
                </a:lnTo>
                <a:lnTo>
                  <a:pt x="103384" y="5853"/>
                </a:lnTo>
                <a:lnTo>
                  <a:pt x="105563" y="6631"/>
                </a:lnTo>
                <a:lnTo>
                  <a:pt x="107915" y="7609"/>
                </a:lnTo>
                <a:lnTo>
                  <a:pt x="109929" y="8780"/>
                </a:lnTo>
                <a:lnTo>
                  <a:pt x="111943" y="10143"/>
                </a:lnTo>
                <a:lnTo>
                  <a:pt x="113792" y="11899"/>
                </a:lnTo>
                <a:lnTo>
                  <a:pt x="115468" y="13856"/>
                </a:lnTo>
                <a:lnTo>
                  <a:pt x="115468" y="14441"/>
                </a:lnTo>
                <a:lnTo>
                  <a:pt x="115806" y="16197"/>
                </a:lnTo>
                <a:lnTo>
                  <a:pt x="116137" y="17753"/>
                </a:lnTo>
                <a:lnTo>
                  <a:pt x="116475" y="21265"/>
                </a:lnTo>
                <a:lnTo>
                  <a:pt x="116475" y="24585"/>
                </a:lnTo>
                <a:lnTo>
                  <a:pt x="116640" y="28097"/>
                </a:lnTo>
                <a:lnTo>
                  <a:pt x="116475" y="35899"/>
                </a:lnTo>
                <a:lnTo>
                  <a:pt x="116309" y="43902"/>
                </a:lnTo>
                <a:lnTo>
                  <a:pt x="115971" y="55994"/>
                </a:lnTo>
                <a:lnTo>
                  <a:pt x="115806" y="68094"/>
                </a:lnTo>
                <a:lnTo>
                  <a:pt x="116137" y="82143"/>
                </a:lnTo>
                <a:lnTo>
                  <a:pt x="116137" y="89168"/>
                </a:lnTo>
                <a:lnTo>
                  <a:pt x="115806" y="96192"/>
                </a:lnTo>
                <a:lnTo>
                  <a:pt x="113619" y="95799"/>
                </a:lnTo>
                <a:lnTo>
                  <a:pt x="111605" y="95214"/>
                </a:lnTo>
                <a:lnTo>
                  <a:pt x="107750" y="94243"/>
                </a:lnTo>
                <a:lnTo>
                  <a:pt x="105901" y="93658"/>
                </a:lnTo>
                <a:lnTo>
                  <a:pt x="103887" y="93458"/>
                </a:lnTo>
                <a:lnTo>
                  <a:pt x="99356" y="93073"/>
                </a:lnTo>
                <a:lnTo>
                  <a:pt x="94659" y="92872"/>
                </a:lnTo>
                <a:lnTo>
                  <a:pt x="90127" y="93073"/>
                </a:lnTo>
                <a:lnTo>
                  <a:pt x="85423" y="93458"/>
                </a:lnTo>
                <a:lnTo>
                  <a:pt x="81733" y="93850"/>
                </a:lnTo>
                <a:lnTo>
                  <a:pt x="78043" y="94628"/>
                </a:lnTo>
                <a:lnTo>
                  <a:pt x="74353" y="95607"/>
                </a:lnTo>
                <a:lnTo>
                  <a:pt x="70828" y="97170"/>
                </a:lnTo>
                <a:lnTo>
                  <a:pt x="69145" y="97948"/>
                </a:lnTo>
                <a:lnTo>
                  <a:pt x="67131" y="99119"/>
                </a:lnTo>
                <a:lnTo>
                  <a:pt x="64952" y="100482"/>
                </a:lnTo>
                <a:lnTo>
                  <a:pt x="63103" y="102046"/>
                </a:lnTo>
                <a:lnTo>
                  <a:pt x="62772" y="91116"/>
                </a:lnTo>
                <a:lnTo>
                  <a:pt x="62434" y="80195"/>
                </a:lnTo>
                <a:lnTo>
                  <a:pt x="61931" y="69458"/>
                </a:lnTo>
                <a:lnTo>
                  <a:pt x="61765" y="58536"/>
                </a:lnTo>
                <a:lnTo>
                  <a:pt x="61765" y="47414"/>
                </a:lnTo>
                <a:lnTo>
                  <a:pt x="61593" y="36292"/>
                </a:lnTo>
                <a:lnTo>
                  <a:pt x="61593" y="31609"/>
                </a:lnTo>
                <a:lnTo>
                  <a:pt x="61593" y="26926"/>
                </a:lnTo>
                <a:lnTo>
                  <a:pt x="61593" y="22243"/>
                </a:lnTo>
                <a:lnTo>
                  <a:pt x="61593" y="17753"/>
                </a:lnTo>
                <a:lnTo>
                  <a:pt x="61593" y="17368"/>
                </a:lnTo>
                <a:lnTo>
                  <a:pt x="63607" y="16197"/>
                </a:lnTo>
                <a:lnTo>
                  <a:pt x="65455" y="14826"/>
                </a:lnTo>
                <a:lnTo>
                  <a:pt x="67304" y="13463"/>
                </a:lnTo>
                <a:lnTo>
                  <a:pt x="68980" y="12292"/>
                </a:lnTo>
                <a:lnTo>
                  <a:pt x="75022" y="8387"/>
                </a:lnTo>
                <a:lnTo>
                  <a:pt x="78208" y="6631"/>
                </a:lnTo>
                <a:lnTo>
                  <a:pt x="81230" y="5268"/>
                </a:lnTo>
                <a:lnTo>
                  <a:pt x="83244" y="4490"/>
                </a:lnTo>
                <a:lnTo>
                  <a:pt x="85423" y="4097"/>
                </a:lnTo>
                <a:lnTo>
                  <a:pt x="87610" y="3905"/>
                </a:lnTo>
                <a:close/>
                <a:moveTo>
                  <a:pt x="88782" y="96970"/>
                </a:moveTo>
                <a:lnTo>
                  <a:pt x="88444" y="97555"/>
                </a:lnTo>
                <a:lnTo>
                  <a:pt x="88113" y="98341"/>
                </a:lnTo>
                <a:lnTo>
                  <a:pt x="87941" y="99119"/>
                </a:lnTo>
                <a:lnTo>
                  <a:pt x="87941" y="99897"/>
                </a:lnTo>
                <a:lnTo>
                  <a:pt x="88113" y="101653"/>
                </a:lnTo>
                <a:lnTo>
                  <a:pt x="84251" y="102046"/>
                </a:lnTo>
                <a:lnTo>
                  <a:pt x="84251" y="101853"/>
                </a:lnTo>
                <a:lnTo>
                  <a:pt x="84085" y="101268"/>
                </a:lnTo>
                <a:lnTo>
                  <a:pt x="83913" y="100875"/>
                </a:lnTo>
                <a:lnTo>
                  <a:pt x="83913" y="99704"/>
                </a:lnTo>
                <a:lnTo>
                  <a:pt x="83913" y="97756"/>
                </a:lnTo>
                <a:lnTo>
                  <a:pt x="83913" y="97555"/>
                </a:lnTo>
                <a:lnTo>
                  <a:pt x="87437" y="97170"/>
                </a:lnTo>
                <a:lnTo>
                  <a:pt x="88782" y="96970"/>
                </a:lnTo>
                <a:close/>
                <a:moveTo>
                  <a:pt x="101204" y="96970"/>
                </a:moveTo>
                <a:lnTo>
                  <a:pt x="105060" y="97555"/>
                </a:lnTo>
                <a:lnTo>
                  <a:pt x="104729" y="98140"/>
                </a:lnTo>
                <a:lnTo>
                  <a:pt x="104391" y="98726"/>
                </a:lnTo>
                <a:lnTo>
                  <a:pt x="104225" y="99512"/>
                </a:lnTo>
                <a:lnTo>
                  <a:pt x="104225" y="100097"/>
                </a:lnTo>
                <a:lnTo>
                  <a:pt x="104391" y="101268"/>
                </a:lnTo>
                <a:lnTo>
                  <a:pt x="104556" y="102439"/>
                </a:lnTo>
                <a:lnTo>
                  <a:pt x="104556" y="102439"/>
                </a:lnTo>
                <a:lnTo>
                  <a:pt x="101032" y="101853"/>
                </a:lnTo>
                <a:lnTo>
                  <a:pt x="101204" y="99512"/>
                </a:lnTo>
                <a:lnTo>
                  <a:pt x="101204" y="98140"/>
                </a:lnTo>
                <a:lnTo>
                  <a:pt x="101204" y="96970"/>
                </a:lnTo>
                <a:close/>
                <a:moveTo>
                  <a:pt x="44977" y="99897"/>
                </a:moveTo>
                <a:lnTo>
                  <a:pt x="47164" y="100875"/>
                </a:lnTo>
                <a:lnTo>
                  <a:pt x="46826" y="101853"/>
                </a:lnTo>
                <a:lnTo>
                  <a:pt x="46660" y="103024"/>
                </a:lnTo>
                <a:lnTo>
                  <a:pt x="45984" y="102631"/>
                </a:lnTo>
                <a:lnTo>
                  <a:pt x="45315" y="101268"/>
                </a:lnTo>
                <a:lnTo>
                  <a:pt x="44977" y="99897"/>
                </a:lnTo>
                <a:close/>
                <a:moveTo>
                  <a:pt x="15277" y="98140"/>
                </a:moveTo>
                <a:lnTo>
                  <a:pt x="15105" y="99119"/>
                </a:lnTo>
                <a:lnTo>
                  <a:pt x="15277" y="100290"/>
                </a:lnTo>
                <a:lnTo>
                  <a:pt x="15443" y="101268"/>
                </a:lnTo>
                <a:lnTo>
                  <a:pt x="15946" y="102238"/>
                </a:lnTo>
                <a:lnTo>
                  <a:pt x="16112" y="102439"/>
                </a:lnTo>
                <a:lnTo>
                  <a:pt x="12760" y="103216"/>
                </a:lnTo>
                <a:lnTo>
                  <a:pt x="12760" y="101067"/>
                </a:lnTo>
                <a:lnTo>
                  <a:pt x="12760" y="98726"/>
                </a:lnTo>
                <a:lnTo>
                  <a:pt x="15277" y="98140"/>
                </a:lnTo>
                <a:close/>
                <a:moveTo>
                  <a:pt x="81733" y="97756"/>
                </a:moveTo>
                <a:lnTo>
                  <a:pt x="81567" y="99311"/>
                </a:lnTo>
                <a:lnTo>
                  <a:pt x="81567" y="100875"/>
                </a:lnTo>
                <a:lnTo>
                  <a:pt x="81733" y="102439"/>
                </a:lnTo>
                <a:lnTo>
                  <a:pt x="78043" y="103024"/>
                </a:lnTo>
                <a:lnTo>
                  <a:pt x="77539" y="103216"/>
                </a:lnTo>
                <a:lnTo>
                  <a:pt x="77201" y="102823"/>
                </a:lnTo>
                <a:lnTo>
                  <a:pt x="77201" y="102439"/>
                </a:lnTo>
                <a:lnTo>
                  <a:pt x="77201" y="100875"/>
                </a:lnTo>
                <a:lnTo>
                  <a:pt x="77201" y="99512"/>
                </a:lnTo>
                <a:lnTo>
                  <a:pt x="77036" y="98926"/>
                </a:lnTo>
                <a:lnTo>
                  <a:pt x="79388" y="98140"/>
                </a:lnTo>
                <a:lnTo>
                  <a:pt x="81733" y="97756"/>
                </a:lnTo>
                <a:close/>
                <a:moveTo>
                  <a:pt x="33396" y="4097"/>
                </a:moveTo>
                <a:lnTo>
                  <a:pt x="35748" y="4290"/>
                </a:lnTo>
                <a:lnTo>
                  <a:pt x="38266" y="4682"/>
                </a:lnTo>
                <a:lnTo>
                  <a:pt x="40618" y="5268"/>
                </a:lnTo>
                <a:lnTo>
                  <a:pt x="42963" y="6046"/>
                </a:lnTo>
                <a:lnTo>
                  <a:pt x="45150" y="7024"/>
                </a:lnTo>
                <a:lnTo>
                  <a:pt x="47329" y="8195"/>
                </a:lnTo>
                <a:lnTo>
                  <a:pt x="49509" y="9365"/>
                </a:lnTo>
                <a:lnTo>
                  <a:pt x="51523" y="10929"/>
                </a:lnTo>
                <a:lnTo>
                  <a:pt x="53371" y="12485"/>
                </a:lnTo>
                <a:lnTo>
                  <a:pt x="55220" y="14441"/>
                </a:lnTo>
                <a:lnTo>
                  <a:pt x="56730" y="16390"/>
                </a:lnTo>
                <a:lnTo>
                  <a:pt x="58241" y="18338"/>
                </a:lnTo>
                <a:lnTo>
                  <a:pt x="58572" y="18924"/>
                </a:lnTo>
                <a:lnTo>
                  <a:pt x="58241" y="22829"/>
                </a:lnTo>
                <a:lnTo>
                  <a:pt x="58068" y="26926"/>
                </a:lnTo>
                <a:lnTo>
                  <a:pt x="58241" y="34729"/>
                </a:lnTo>
                <a:lnTo>
                  <a:pt x="58406" y="45850"/>
                </a:lnTo>
                <a:lnTo>
                  <a:pt x="58406" y="56972"/>
                </a:lnTo>
                <a:lnTo>
                  <a:pt x="58406" y="62826"/>
                </a:lnTo>
                <a:lnTo>
                  <a:pt x="58572" y="68680"/>
                </a:lnTo>
                <a:lnTo>
                  <a:pt x="58910" y="80580"/>
                </a:lnTo>
                <a:lnTo>
                  <a:pt x="59413" y="92287"/>
                </a:lnTo>
                <a:lnTo>
                  <a:pt x="59751" y="103994"/>
                </a:lnTo>
                <a:lnTo>
                  <a:pt x="59751" y="103994"/>
                </a:lnTo>
                <a:lnTo>
                  <a:pt x="54213" y="100290"/>
                </a:lnTo>
                <a:lnTo>
                  <a:pt x="51357" y="98533"/>
                </a:lnTo>
                <a:lnTo>
                  <a:pt x="48502" y="96777"/>
                </a:lnTo>
                <a:lnTo>
                  <a:pt x="46660" y="95799"/>
                </a:lnTo>
                <a:lnTo>
                  <a:pt x="44812" y="95021"/>
                </a:lnTo>
                <a:lnTo>
                  <a:pt x="42798" y="94436"/>
                </a:lnTo>
                <a:lnTo>
                  <a:pt x="40949" y="93850"/>
                </a:lnTo>
                <a:lnTo>
                  <a:pt x="36921" y="93073"/>
                </a:lnTo>
                <a:lnTo>
                  <a:pt x="32893" y="92487"/>
                </a:lnTo>
                <a:lnTo>
                  <a:pt x="25175" y="92487"/>
                </a:lnTo>
                <a:lnTo>
                  <a:pt x="21147" y="92680"/>
                </a:lnTo>
                <a:lnTo>
                  <a:pt x="17291" y="93265"/>
                </a:lnTo>
                <a:lnTo>
                  <a:pt x="14098" y="93850"/>
                </a:lnTo>
                <a:lnTo>
                  <a:pt x="10573" y="94628"/>
                </a:lnTo>
                <a:lnTo>
                  <a:pt x="8897" y="95214"/>
                </a:lnTo>
                <a:lnTo>
                  <a:pt x="7221" y="95799"/>
                </a:lnTo>
                <a:lnTo>
                  <a:pt x="5711" y="96585"/>
                </a:lnTo>
                <a:lnTo>
                  <a:pt x="4200" y="97555"/>
                </a:lnTo>
                <a:lnTo>
                  <a:pt x="4200" y="97555"/>
                </a:lnTo>
                <a:lnTo>
                  <a:pt x="4366" y="95999"/>
                </a:lnTo>
                <a:lnTo>
                  <a:pt x="4531" y="94436"/>
                </a:lnTo>
                <a:lnTo>
                  <a:pt x="4531" y="92094"/>
                </a:lnTo>
                <a:lnTo>
                  <a:pt x="4028" y="81365"/>
                </a:lnTo>
                <a:lnTo>
                  <a:pt x="3696" y="76097"/>
                </a:lnTo>
                <a:lnTo>
                  <a:pt x="3696" y="70829"/>
                </a:lnTo>
                <a:lnTo>
                  <a:pt x="3862" y="63411"/>
                </a:lnTo>
                <a:lnTo>
                  <a:pt x="4200" y="56195"/>
                </a:lnTo>
                <a:lnTo>
                  <a:pt x="4531" y="48777"/>
                </a:lnTo>
                <a:lnTo>
                  <a:pt x="4531" y="45265"/>
                </a:lnTo>
                <a:lnTo>
                  <a:pt x="4531" y="41560"/>
                </a:lnTo>
                <a:lnTo>
                  <a:pt x="4200" y="33951"/>
                </a:lnTo>
                <a:lnTo>
                  <a:pt x="4028" y="26533"/>
                </a:lnTo>
                <a:lnTo>
                  <a:pt x="4028" y="23222"/>
                </a:lnTo>
                <a:lnTo>
                  <a:pt x="4200" y="20094"/>
                </a:lnTo>
                <a:lnTo>
                  <a:pt x="4531" y="13856"/>
                </a:lnTo>
                <a:lnTo>
                  <a:pt x="6545" y="12685"/>
                </a:lnTo>
                <a:lnTo>
                  <a:pt x="8559" y="11707"/>
                </a:lnTo>
                <a:lnTo>
                  <a:pt x="12422" y="9951"/>
                </a:lnTo>
                <a:lnTo>
                  <a:pt x="18298" y="7609"/>
                </a:lnTo>
                <a:lnTo>
                  <a:pt x="24168" y="5460"/>
                </a:lnTo>
                <a:lnTo>
                  <a:pt x="26354" y="4875"/>
                </a:lnTo>
                <a:lnTo>
                  <a:pt x="28699" y="4290"/>
                </a:lnTo>
                <a:lnTo>
                  <a:pt x="31051" y="4097"/>
                </a:lnTo>
                <a:close/>
                <a:moveTo>
                  <a:pt x="105901" y="97756"/>
                </a:moveTo>
                <a:lnTo>
                  <a:pt x="107915" y="98140"/>
                </a:lnTo>
                <a:lnTo>
                  <a:pt x="109929" y="98926"/>
                </a:lnTo>
                <a:lnTo>
                  <a:pt x="109591" y="100290"/>
                </a:lnTo>
                <a:lnTo>
                  <a:pt x="109591" y="101460"/>
                </a:lnTo>
                <a:lnTo>
                  <a:pt x="109591" y="104195"/>
                </a:lnTo>
                <a:lnTo>
                  <a:pt x="107074" y="103216"/>
                </a:lnTo>
                <a:lnTo>
                  <a:pt x="106908" y="101853"/>
                </a:lnTo>
                <a:lnTo>
                  <a:pt x="106405" y="100290"/>
                </a:lnTo>
                <a:lnTo>
                  <a:pt x="106067" y="98926"/>
                </a:lnTo>
                <a:lnTo>
                  <a:pt x="105736" y="97756"/>
                </a:lnTo>
                <a:close/>
                <a:moveTo>
                  <a:pt x="10408" y="99311"/>
                </a:moveTo>
                <a:lnTo>
                  <a:pt x="10070" y="101653"/>
                </a:lnTo>
                <a:lnTo>
                  <a:pt x="9904" y="103024"/>
                </a:lnTo>
                <a:lnTo>
                  <a:pt x="10070" y="104387"/>
                </a:lnTo>
                <a:lnTo>
                  <a:pt x="8897" y="104972"/>
                </a:lnTo>
                <a:lnTo>
                  <a:pt x="8897" y="103994"/>
                </a:lnTo>
                <a:lnTo>
                  <a:pt x="8897" y="102046"/>
                </a:lnTo>
                <a:lnTo>
                  <a:pt x="8732" y="100875"/>
                </a:lnTo>
                <a:lnTo>
                  <a:pt x="8559" y="99897"/>
                </a:lnTo>
                <a:lnTo>
                  <a:pt x="10408" y="99311"/>
                </a:lnTo>
                <a:close/>
                <a:moveTo>
                  <a:pt x="75360" y="99311"/>
                </a:moveTo>
                <a:lnTo>
                  <a:pt x="75022" y="100482"/>
                </a:lnTo>
                <a:lnTo>
                  <a:pt x="74684" y="102238"/>
                </a:lnTo>
                <a:lnTo>
                  <a:pt x="74518" y="103994"/>
                </a:lnTo>
                <a:lnTo>
                  <a:pt x="71497" y="104972"/>
                </a:lnTo>
                <a:lnTo>
                  <a:pt x="71497" y="103609"/>
                </a:lnTo>
                <a:lnTo>
                  <a:pt x="71497" y="102238"/>
                </a:lnTo>
                <a:lnTo>
                  <a:pt x="71497" y="101653"/>
                </a:lnTo>
                <a:lnTo>
                  <a:pt x="71332" y="101067"/>
                </a:lnTo>
                <a:lnTo>
                  <a:pt x="72670" y="100482"/>
                </a:lnTo>
                <a:lnTo>
                  <a:pt x="75360" y="99311"/>
                </a:lnTo>
                <a:close/>
                <a:moveTo>
                  <a:pt x="49005" y="102046"/>
                </a:moveTo>
                <a:lnTo>
                  <a:pt x="52702" y="104387"/>
                </a:lnTo>
                <a:lnTo>
                  <a:pt x="52530" y="105165"/>
                </a:lnTo>
                <a:lnTo>
                  <a:pt x="52530" y="105365"/>
                </a:lnTo>
                <a:lnTo>
                  <a:pt x="51019" y="104580"/>
                </a:lnTo>
                <a:lnTo>
                  <a:pt x="49509" y="103994"/>
                </a:lnTo>
                <a:lnTo>
                  <a:pt x="49178" y="102823"/>
                </a:lnTo>
                <a:lnTo>
                  <a:pt x="49005" y="102046"/>
                </a:lnTo>
                <a:close/>
                <a:moveTo>
                  <a:pt x="111605" y="99512"/>
                </a:moveTo>
                <a:lnTo>
                  <a:pt x="112447" y="99897"/>
                </a:lnTo>
                <a:lnTo>
                  <a:pt x="112109" y="101067"/>
                </a:lnTo>
                <a:lnTo>
                  <a:pt x="111943" y="102439"/>
                </a:lnTo>
                <a:lnTo>
                  <a:pt x="111778" y="105365"/>
                </a:lnTo>
                <a:lnTo>
                  <a:pt x="111440" y="105165"/>
                </a:lnTo>
                <a:lnTo>
                  <a:pt x="111778" y="104780"/>
                </a:lnTo>
                <a:lnTo>
                  <a:pt x="111778" y="104195"/>
                </a:lnTo>
                <a:lnTo>
                  <a:pt x="111605" y="101853"/>
                </a:lnTo>
                <a:lnTo>
                  <a:pt x="111605" y="99512"/>
                </a:lnTo>
                <a:close/>
                <a:moveTo>
                  <a:pt x="69145" y="102238"/>
                </a:moveTo>
                <a:lnTo>
                  <a:pt x="68814" y="104195"/>
                </a:lnTo>
                <a:lnTo>
                  <a:pt x="68476" y="105951"/>
                </a:lnTo>
                <a:lnTo>
                  <a:pt x="68476" y="106336"/>
                </a:lnTo>
                <a:lnTo>
                  <a:pt x="65959" y="107707"/>
                </a:lnTo>
                <a:lnTo>
                  <a:pt x="65959" y="106536"/>
                </a:lnTo>
                <a:lnTo>
                  <a:pt x="65959" y="105558"/>
                </a:lnTo>
                <a:lnTo>
                  <a:pt x="65793" y="104780"/>
                </a:lnTo>
                <a:lnTo>
                  <a:pt x="65793" y="104580"/>
                </a:lnTo>
                <a:lnTo>
                  <a:pt x="65959" y="104387"/>
                </a:lnTo>
                <a:lnTo>
                  <a:pt x="67469" y="103409"/>
                </a:lnTo>
                <a:lnTo>
                  <a:pt x="69145" y="102238"/>
                </a:lnTo>
                <a:close/>
                <a:moveTo>
                  <a:pt x="55385" y="106336"/>
                </a:moveTo>
                <a:lnTo>
                  <a:pt x="57399" y="107707"/>
                </a:lnTo>
                <a:lnTo>
                  <a:pt x="59413" y="108677"/>
                </a:lnTo>
                <a:lnTo>
                  <a:pt x="59075" y="109655"/>
                </a:lnTo>
                <a:lnTo>
                  <a:pt x="58910" y="111219"/>
                </a:lnTo>
                <a:lnTo>
                  <a:pt x="58068" y="110048"/>
                </a:lnTo>
                <a:lnTo>
                  <a:pt x="57234" y="109070"/>
                </a:lnTo>
                <a:lnTo>
                  <a:pt x="55385" y="107314"/>
                </a:lnTo>
                <a:lnTo>
                  <a:pt x="55385" y="106336"/>
                </a:lnTo>
                <a:close/>
                <a:moveTo>
                  <a:pt x="63779" y="106336"/>
                </a:moveTo>
                <a:lnTo>
                  <a:pt x="63779" y="107314"/>
                </a:lnTo>
                <a:lnTo>
                  <a:pt x="63945" y="108878"/>
                </a:lnTo>
                <a:lnTo>
                  <a:pt x="62434" y="110048"/>
                </a:lnTo>
                <a:lnTo>
                  <a:pt x="61089" y="111411"/>
                </a:lnTo>
                <a:lnTo>
                  <a:pt x="61089" y="109848"/>
                </a:lnTo>
                <a:lnTo>
                  <a:pt x="61089" y="109262"/>
                </a:lnTo>
                <a:lnTo>
                  <a:pt x="61593" y="109070"/>
                </a:lnTo>
                <a:lnTo>
                  <a:pt x="61931" y="108677"/>
                </a:lnTo>
                <a:lnTo>
                  <a:pt x="62434" y="107899"/>
                </a:lnTo>
                <a:lnTo>
                  <a:pt x="62772" y="107506"/>
                </a:lnTo>
                <a:lnTo>
                  <a:pt x="63103" y="106921"/>
                </a:lnTo>
                <a:lnTo>
                  <a:pt x="63779" y="106336"/>
                </a:lnTo>
                <a:close/>
                <a:moveTo>
                  <a:pt x="31382" y="0"/>
                </a:moveTo>
                <a:lnTo>
                  <a:pt x="28865" y="192"/>
                </a:lnTo>
                <a:lnTo>
                  <a:pt x="26520" y="392"/>
                </a:lnTo>
                <a:lnTo>
                  <a:pt x="24168" y="978"/>
                </a:lnTo>
                <a:lnTo>
                  <a:pt x="20981" y="1948"/>
                </a:lnTo>
                <a:lnTo>
                  <a:pt x="17795" y="3319"/>
                </a:lnTo>
                <a:lnTo>
                  <a:pt x="11580" y="6046"/>
                </a:lnTo>
                <a:lnTo>
                  <a:pt x="8897" y="7024"/>
                </a:lnTo>
                <a:lnTo>
                  <a:pt x="5876" y="8387"/>
                </a:lnTo>
                <a:lnTo>
                  <a:pt x="4366" y="9365"/>
                </a:lnTo>
                <a:lnTo>
                  <a:pt x="3021" y="10344"/>
                </a:lnTo>
                <a:lnTo>
                  <a:pt x="2014" y="11514"/>
                </a:lnTo>
                <a:lnTo>
                  <a:pt x="1344" y="12878"/>
                </a:lnTo>
                <a:lnTo>
                  <a:pt x="1179" y="13655"/>
                </a:lnTo>
                <a:lnTo>
                  <a:pt x="1344" y="14441"/>
                </a:lnTo>
                <a:lnTo>
                  <a:pt x="841" y="16783"/>
                </a:lnTo>
                <a:lnTo>
                  <a:pt x="503" y="19317"/>
                </a:lnTo>
                <a:lnTo>
                  <a:pt x="337" y="21850"/>
                </a:lnTo>
                <a:lnTo>
                  <a:pt x="337" y="24585"/>
                </a:lnTo>
                <a:lnTo>
                  <a:pt x="503" y="29661"/>
                </a:lnTo>
                <a:lnTo>
                  <a:pt x="675" y="34729"/>
                </a:lnTo>
                <a:lnTo>
                  <a:pt x="841" y="41560"/>
                </a:lnTo>
                <a:lnTo>
                  <a:pt x="841" y="48384"/>
                </a:lnTo>
                <a:lnTo>
                  <a:pt x="675" y="55216"/>
                </a:lnTo>
                <a:lnTo>
                  <a:pt x="172" y="62048"/>
                </a:lnTo>
                <a:lnTo>
                  <a:pt x="0" y="67902"/>
                </a:lnTo>
                <a:lnTo>
                  <a:pt x="0" y="73756"/>
                </a:lnTo>
                <a:lnTo>
                  <a:pt x="0" y="79609"/>
                </a:lnTo>
                <a:lnTo>
                  <a:pt x="337" y="85262"/>
                </a:lnTo>
                <a:lnTo>
                  <a:pt x="841" y="93658"/>
                </a:lnTo>
                <a:lnTo>
                  <a:pt x="841" y="96585"/>
                </a:lnTo>
                <a:lnTo>
                  <a:pt x="841" y="97555"/>
                </a:lnTo>
                <a:lnTo>
                  <a:pt x="1179" y="98341"/>
                </a:lnTo>
                <a:lnTo>
                  <a:pt x="1344" y="98926"/>
                </a:lnTo>
                <a:lnTo>
                  <a:pt x="2014" y="99311"/>
                </a:lnTo>
                <a:lnTo>
                  <a:pt x="2351" y="99512"/>
                </a:lnTo>
                <a:lnTo>
                  <a:pt x="2517" y="100290"/>
                </a:lnTo>
                <a:lnTo>
                  <a:pt x="2855" y="100875"/>
                </a:lnTo>
                <a:lnTo>
                  <a:pt x="3359" y="101268"/>
                </a:lnTo>
                <a:lnTo>
                  <a:pt x="4028" y="101268"/>
                </a:lnTo>
                <a:lnTo>
                  <a:pt x="5538" y="100875"/>
                </a:lnTo>
                <a:lnTo>
                  <a:pt x="5538" y="103409"/>
                </a:lnTo>
                <a:lnTo>
                  <a:pt x="5538" y="105750"/>
                </a:lnTo>
                <a:lnTo>
                  <a:pt x="5711" y="106921"/>
                </a:lnTo>
                <a:lnTo>
                  <a:pt x="6042" y="108092"/>
                </a:lnTo>
                <a:lnTo>
                  <a:pt x="6380" y="108485"/>
                </a:lnTo>
                <a:lnTo>
                  <a:pt x="6883" y="108878"/>
                </a:lnTo>
                <a:lnTo>
                  <a:pt x="7890" y="108878"/>
                </a:lnTo>
                <a:lnTo>
                  <a:pt x="8394" y="108677"/>
                </a:lnTo>
                <a:lnTo>
                  <a:pt x="8559" y="108485"/>
                </a:lnTo>
                <a:lnTo>
                  <a:pt x="9401" y="108485"/>
                </a:lnTo>
                <a:lnTo>
                  <a:pt x="10242" y="108292"/>
                </a:lnTo>
                <a:lnTo>
                  <a:pt x="11753" y="107707"/>
                </a:lnTo>
                <a:lnTo>
                  <a:pt x="14774" y="106729"/>
                </a:lnTo>
                <a:lnTo>
                  <a:pt x="17960" y="105951"/>
                </a:lnTo>
                <a:lnTo>
                  <a:pt x="21988" y="105365"/>
                </a:lnTo>
                <a:lnTo>
                  <a:pt x="26016" y="104972"/>
                </a:lnTo>
                <a:lnTo>
                  <a:pt x="30044" y="104780"/>
                </a:lnTo>
                <a:lnTo>
                  <a:pt x="34072" y="104972"/>
                </a:lnTo>
                <a:lnTo>
                  <a:pt x="37259" y="105165"/>
                </a:lnTo>
                <a:lnTo>
                  <a:pt x="40949" y="105558"/>
                </a:lnTo>
                <a:lnTo>
                  <a:pt x="44646" y="106336"/>
                </a:lnTo>
                <a:lnTo>
                  <a:pt x="46488" y="106921"/>
                </a:lnTo>
                <a:lnTo>
                  <a:pt x="48336" y="107506"/>
                </a:lnTo>
                <a:lnTo>
                  <a:pt x="50012" y="108292"/>
                </a:lnTo>
                <a:lnTo>
                  <a:pt x="51695" y="109262"/>
                </a:lnTo>
                <a:lnTo>
                  <a:pt x="53206" y="110433"/>
                </a:lnTo>
                <a:lnTo>
                  <a:pt x="54544" y="111604"/>
                </a:lnTo>
                <a:lnTo>
                  <a:pt x="55723" y="112967"/>
                </a:lnTo>
                <a:lnTo>
                  <a:pt x="56730" y="114723"/>
                </a:lnTo>
                <a:lnTo>
                  <a:pt x="57399" y="116479"/>
                </a:lnTo>
                <a:lnTo>
                  <a:pt x="57737" y="118628"/>
                </a:lnTo>
                <a:lnTo>
                  <a:pt x="58068" y="119406"/>
                </a:lnTo>
                <a:lnTo>
                  <a:pt x="58406" y="119799"/>
                </a:lnTo>
                <a:lnTo>
                  <a:pt x="59075" y="119991"/>
                </a:lnTo>
                <a:lnTo>
                  <a:pt x="59579" y="119991"/>
                </a:lnTo>
                <a:lnTo>
                  <a:pt x="60255" y="119607"/>
                </a:lnTo>
                <a:lnTo>
                  <a:pt x="60758" y="119021"/>
                </a:lnTo>
                <a:lnTo>
                  <a:pt x="61089" y="118436"/>
                </a:lnTo>
                <a:lnTo>
                  <a:pt x="61089" y="117458"/>
                </a:lnTo>
                <a:lnTo>
                  <a:pt x="60924" y="117065"/>
                </a:lnTo>
                <a:lnTo>
                  <a:pt x="62434" y="114924"/>
                </a:lnTo>
                <a:lnTo>
                  <a:pt x="63779" y="113168"/>
                </a:lnTo>
                <a:lnTo>
                  <a:pt x="65621" y="111804"/>
                </a:lnTo>
                <a:lnTo>
                  <a:pt x="67635" y="110433"/>
                </a:lnTo>
                <a:lnTo>
                  <a:pt x="70490" y="109070"/>
                </a:lnTo>
                <a:lnTo>
                  <a:pt x="73511" y="107899"/>
                </a:lnTo>
                <a:lnTo>
                  <a:pt x="76532" y="106921"/>
                </a:lnTo>
                <a:lnTo>
                  <a:pt x="79553" y="106336"/>
                </a:lnTo>
                <a:lnTo>
                  <a:pt x="83078" y="105750"/>
                </a:lnTo>
                <a:lnTo>
                  <a:pt x="86768" y="105365"/>
                </a:lnTo>
                <a:lnTo>
                  <a:pt x="93983" y="104972"/>
                </a:lnTo>
                <a:lnTo>
                  <a:pt x="96335" y="104972"/>
                </a:lnTo>
                <a:lnTo>
                  <a:pt x="98687" y="105165"/>
                </a:lnTo>
                <a:lnTo>
                  <a:pt x="101032" y="105365"/>
                </a:lnTo>
                <a:lnTo>
                  <a:pt x="103218" y="105750"/>
                </a:lnTo>
                <a:lnTo>
                  <a:pt x="105563" y="106336"/>
                </a:lnTo>
                <a:lnTo>
                  <a:pt x="107750" y="107121"/>
                </a:lnTo>
                <a:lnTo>
                  <a:pt x="109929" y="108092"/>
                </a:lnTo>
                <a:lnTo>
                  <a:pt x="112109" y="109463"/>
                </a:lnTo>
                <a:lnTo>
                  <a:pt x="112447" y="109655"/>
                </a:lnTo>
                <a:lnTo>
                  <a:pt x="112950" y="109655"/>
                </a:lnTo>
                <a:lnTo>
                  <a:pt x="113288" y="109463"/>
                </a:lnTo>
                <a:lnTo>
                  <a:pt x="113619" y="109262"/>
                </a:lnTo>
                <a:lnTo>
                  <a:pt x="113957" y="108878"/>
                </a:lnTo>
                <a:lnTo>
                  <a:pt x="114123" y="108485"/>
                </a:lnTo>
                <a:lnTo>
                  <a:pt x="114295" y="107899"/>
                </a:lnTo>
                <a:lnTo>
                  <a:pt x="114295" y="107506"/>
                </a:lnTo>
                <a:lnTo>
                  <a:pt x="114461" y="106729"/>
                </a:lnTo>
                <a:lnTo>
                  <a:pt x="114461" y="103609"/>
                </a:lnTo>
                <a:lnTo>
                  <a:pt x="114295" y="100482"/>
                </a:lnTo>
                <a:lnTo>
                  <a:pt x="115633" y="100682"/>
                </a:lnTo>
                <a:lnTo>
                  <a:pt x="116640" y="100682"/>
                </a:lnTo>
                <a:lnTo>
                  <a:pt x="117820" y="100482"/>
                </a:lnTo>
                <a:lnTo>
                  <a:pt x="118827" y="100097"/>
                </a:lnTo>
                <a:lnTo>
                  <a:pt x="119330" y="99897"/>
                </a:lnTo>
                <a:lnTo>
                  <a:pt x="119496" y="99512"/>
                </a:lnTo>
                <a:lnTo>
                  <a:pt x="119834" y="99119"/>
                </a:lnTo>
                <a:lnTo>
                  <a:pt x="119834" y="98726"/>
                </a:lnTo>
                <a:lnTo>
                  <a:pt x="120000" y="98341"/>
                </a:lnTo>
                <a:lnTo>
                  <a:pt x="119834" y="97756"/>
                </a:lnTo>
                <a:lnTo>
                  <a:pt x="119662" y="97363"/>
                </a:lnTo>
                <a:lnTo>
                  <a:pt x="119330" y="97170"/>
                </a:lnTo>
                <a:lnTo>
                  <a:pt x="119496" y="95999"/>
                </a:lnTo>
                <a:lnTo>
                  <a:pt x="119662" y="94829"/>
                </a:lnTo>
                <a:lnTo>
                  <a:pt x="119662" y="92680"/>
                </a:lnTo>
                <a:lnTo>
                  <a:pt x="119496" y="88189"/>
                </a:lnTo>
                <a:lnTo>
                  <a:pt x="119330" y="71214"/>
                </a:lnTo>
                <a:lnTo>
                  <a:pt x="119330" y="57558"/>
                </a:lnTo>
                <a:lnTo>
                  <a:pt x="119330" y="50726"/>
                </a:lnTo>
                <a:lnTo>
                  <a:pt x="119662" y="43902"/>
                </a:lnTo>
                <a:lnTo>
                  <a:pt x="119834" y="35121"/>
                </a:lnTo>
                <a:lnTo>
                  <a:pt x="119834" y="30631"/>
                </a:lnTo>
                <a:lnTo>
                  <a:pt x="119834" y="26341"/>
                </a:lnTo>
                <a:lnTo>
                  <a:pt x="119662" y="23414"/>
                </a:lnTo>
                <a:lnTo>
                  <a:pt x="119496" y="20295"/>
                </a:lnTo>
                <a:lnTo>
                  <a:pt x="119330" y="18731"/>
                </a:lnTo>
                <a:lnTo>
                  <a:pt x="119158" y="17168"/>
                </a:lnTo>
                <a:lnTo>
                  <a:pt x="118827" y="15804"/>
                </a:lnTo>
                <a:lnTo>
                  <a:pt x="118151" y="14441"/>
                </a:lnTo>
                <a:lnTo>
                  <a:pt x="118489" y="13856"/>
                </a:lnTo>
                <a:lnTo>
                  <a:pt x="118655" y="13070"/>
                </a:lnTo>
                <a:lnTo>
                  <a:pt x="118655" y="12485"/>
                </a:lnTo>
                <a:lnTo>
                  <a:pt x="118323" y="11707"/>
                </a:lnTo>
                <a:lnTo>
                  <a:pt x="116640" y="9758"/>
                </a:lnTo>
                <a:lnTo>
                  <a:pt x="114799" y="8002"/>
                </a:lnTo>
                <a:lnTo>
                  <a:pt x="112785" y="6439"/>
                </a:lnTo>
                <a:lnTo>
                  <a:pt x="110598" y="5075"/>
                </a:lnTo>
                <a:lnTo>
                  <a:pt x="108419" y="3905"/>
                </a:lnTo>
                <a:lnTo>
                  <a:pt x="106067" y="2926"/>
                </a:lnTo>
                <a:lnTo>
                  <a:pt x="103722" y="2149"/>
                </a:lnTo>
                <a:lnTo>
                  <a:pt x="101370" y="1563"/>
                </a:lnTo>
                <a:lnTo>
                  <a:pt x="99018" y="1170"/>
                </a:lnTo>
                <a:lnTo>
                  <a:pt x="96673" y="777"/>
                </a:lnTo>
                <a:lnTo>
                  <a:pt x="93983" y="392"/>
                </a:lnTo>
                <a:lnTo>
                  <a:pt x="91465" y="192"/>
                </a:lnTo>
                <a:lnTo>
                  <a:pt x="88948" y="192"/>
                </a:lnTo>
                <a:lnTo>
                  <a:pt x="86430" y="392"/>
                </a:lnTo>
                <a:lnTo>
                  <a:pt x="83913" y="777"/>
                </a:lnTo>
                <a:lnTo>
                  <a:pt x="81567" y="1363"/>
                </a:lnTo>
                <a:lnTo>
                  <a:pt x="79891" y="1948"/>
                </a:lnTo>
                <a:lnTo>
                  <a:pt x="78208" y="2533"/>
                </a:lnTo>
                <a:lnTo>
                  <a:pt x="75022" y="4490"/>
                </a:lnTo>
                <a:lnTo>
                  <a:pt x="71835" y="6439"/>
                </a:lnTo>
                <a:lnTo>
                  <a:pt x="68814" y="8387"/>
                </a:lnTo>
                <a:lnTo>
                  <a:pt x="65117" y="10729"/>
                </a:lnTo>
                <a:lnTo>
                  <a:pt x="62938" y="12100"/>
                </a:lnTo>
                <a:lnTo>
                  <a:pt x="61089" y="13655"/>
                </a:lnTo>
                <a:lnTo>
                  <a:pt x="60758" y="13463"/>
                </a:lnTo>
                <a:lnTo>
                  <a:pt x="59917" y="13463"/>
                </a:lnTo>
                <a:lnTo>
                  <a:pt x="59579" y="13856"/>
                </a:lnTo>
                <a:lnTo>
                  <a:pt x="58068" y="11707"/>
                </a:lnTo>
                <a:lnTo>
                  <a:pt x="56227" y="9758"/>
                </a:lnTo>
                <a:lnTo>
                  <a:pt x="54378" y="8195"/>
                </a:lnTo>
                <a:lnTo>
                  <a:pt x="52364" y="6439"/>
                </a:lnTo>
                <a:lnTo>
                  <a:pt x="50185" y="5075"/>
                </a:lnTo>
                <a:lnTo>
                  <a:pt x="47998" y="3905"/>
                </a:lnTo>
                <a:lnTo>
                  <a:pt x="45819" y="2734"/>
                </a:lnTo>
                <a:lnTo>
                  <a:pt x="43467" y="1948"/>
                </a:lnTo>
                <a:lnTo>
                  <a:pt x="41121" y="1170"/>
                </a:lnTo>
                <a:lnTo>
                  <a:pt x="38604" y="585"/>
                </a:lnTo>
                <a:lnTo>
                  <a:pt x="36252" y="192"/>
                </a:lnTo>
                <a:lnTo>
                  <a:pt x="337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835325" y="1463100"/>
            <a:ext cx="74733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Sniglet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Hablaremos sobre 20 criterios importantes para comparar estas dos tecnologías en el ámbito de las extensiones de los navegadores: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835275" y="2187750"/>
            <a:ext cx="3429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1"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Google Chrome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4729080" y="2187750"/>
            <a:ext cx="3579598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1"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Mozilla Firefox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00" y="2666237"/>
            <a:ext cx="1507750" cy="15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725" y="2637237"/>
            <a:ext cx="1565725" cy="15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idx="4294967295" type="ctrTitle"/>
          </p:nvPr>
        </p:nvSpPr>
        <p:spPr>
          <a:xfrm>
            <a:off x="1822500" y="1202350"/>
            <a:ext cx="54570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4800"/>
              <a:t>gracias</a:t>
            </a:r>
            <a:r>
              <a:rPr b="0" i="0" lang="en" sz="48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!</a:t>
            </a:r>
          </a:p>
        </p:txBody>
      </p:sp>
      <p:sp>
        <p:nvSpPr>
          <p:cNvPr id="189" name="Shape 189"/>
          <p:cNvSpPr txBox="1"/>
          <p:nvPr>
            <p:ph idx="4294967295" type="subTitle"/>
          </p:nvPr>
        </p:nvSpPr>
        <p:spPr>
          <a:xfrm>
            <a:off x="1275150" y="2376676"/>
            <a:ext cx="6593700" cy="9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b="1" lang="en" sz="3600"/>
              <a:t>¿</a:t>
            </a:r>
            <a:r>
              <a:rPr b="1" i="0" lang="en" sz="3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</a:t>
            </a:r>
            <a:r>
              <a:rPr b="1" lang="en" sz="3600"/>
              <a:t>lguna Pregunta</a:t>
            </a:r>
            <a:r>
              <a:rPr b="1" i="0" lang="en" sz="3600" u="none" cap="none" strike="noStrik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rtl="0" algn="ctr">
              <a:spcBef>
                <a:spcPts val="0"/>
              </a:spcBef>
              <a:buClr>
                <a:schemeClr val="lt1"/>
              </a:buClr>
              <a:buSzPct val="25000"/>
              <a:buFont typeface="Sniglet"/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4207273" y="603475"/>
            <a:ext cx="687463" cy="691588"/>
          </a:xfrm>
          <a:custGeom>
            <a:pathLst>
              <a:path extrusionOk="0" h="120000" w="120000">
                <a:moveTo>
                  <a:pt x="36313" y="56242"/>
                </a:moveTo>
                <a:lnTo>
                  <a:pt x="36866" y="56431"/>
                </a:lnTo>
                <a:lnTo>
                  <a:pt x="37419" y="56792"/>
                </a:lnTo>
                <a:lnTo>
                  <a:pt x="37790" y="57342"/>
                </a:lnTo>
                <a:lnTo>
                  <a:pt x="37972" y="58080"/>
                </a:lnTo>
                <a:lnTo>
                  <a:pt x="37972" y="58629"/>
                </a:lnTo>
                <a:lnTo>
                  <a:pt x="37790" y="59540"/>
                </a:lnTo>
                <a:lnTo>
                  <a:pt x="37237" y="60090"/>
                </a:lnTo>
                <a:lnTo>
                  <a:pt x="36684" y="60639"/>
                </a:lnTo>
                <a:lnTo>
                  <a:pt x="35760" y="60828"/>
                </a:lnTo>
                <a:lnTo>
                  <a:pt x="34844" y="60639"/>
                </a:lnTo>
                <a:lnTo>
                  <a:pt x="34291" y="60090"/>
                </a:lnTo>
                <a:lnTo>
                  <a:pt x="33738" y="59540"/>
                </a:lnTo>
                <a:lnTo>
                  <a:pt x="33548" y="58629"/>
                </a:lnTo>
                <a:lnTo>
                  <a:pt x="33738" y="57711"/>
                </a:lnTo>
                <a:lnTo>
                  <a:pt x="34291" y="56792"/>
                </a:lnTo>
                <a:lnTo>
                  <a:pt x="34844" y="56431"/>
                </a:lnTo>
                <a:lnTo>
                  <a:pt x="35578" y="56242"/>
                </a:lnTo>
                <a:close/>
                <a:moveTo>
                  <a:pt x="84602" y="56242"/>
                </a:moveTo>
                <a:lnTo>
                  <a:pt x="85155" y="56431"/>
                </a:lnTo>
                <a:lnTo>
                  <a:pt x="85708" y="56792"/>
                </a:lnTo>
                <a:lnTo>
                  <a:pt x="86080" y="57342"/>
                </a:lnTo>
                <a:lnTo>
                  <a:pt x="86261" y="58080"/>
                </a:lnTo>
                <a:lnTo>
                  <a:pt x="86261" y="58629"/>
                </a:lnTo>
                <a:lnTo>
                  <a:pt x="86080" y="59540"/>
                </a:lnTo>
                <a:lnTo>
                  <a:pt x="85527" y="60090"/>
                </a:lnTo>
                <a:lnTo>
                  <a:pt x="84974" y="60639"/>
                </a:lnTo>
                <a:lnTo>
                  <a:pt x="84049" y="60828"/>
                </a:lnTo>
                <a:lnTo>
                  <a:pt x="83133" y="60639"/>
                </a:lnTo>
                <a:lnTo>
                  <a:pt x="82580" y="60090"/>
                </a:lnTo>
                <a:lnTo>
                  <a:pt x="82027" y="59540"/>
                </a:lnTo>
                <a:lnTo>
                  <a:pt x="81838" y="58629"/>
                </a:lnTo>
                <a:lnTo>
                  <a:pt x="82027" y="57711"/>
                </a:lnTo>
                <a:lnTo>
                  <a:pt x="82580" y="56792"/>
                </a:lnTo>
                <a:lnTo>
                  <a:pt x="83133" y="56431"/>
                </a:lnTo>
                <a:lnTo>
                  <a:pt x="83868" y="56242"/>
                </a:lnTo>
                <a:close/>
                <a:moveTo>
                  <a:pt x="36131" y="53314"/>
                </a:moveTo>
                <a:lnTo>
                  <a:pt x="34844" y="53494"/>
                </a:lnTo>
                <a:lnTo>
                  <a:pt x="33548" y="54044"/>
                </a:lnTo>
                <a:lnTo>
                  <a:pt x="32632" y="54962"/>
                </a:lnTo>
                <a:lnTo>
                  <a:pt x="31708" y="56062"/>
                </a:lnTo>
                <a:lnTo>
                  <a:pt x="31155" y="56980"/>
                </a:lnTo>
                <a:lnTo>
                  <a:pt x="30783" y="58080"/>
                </a:lnTo>
                <a:lnTo>
                  <a:pt x="30420" y="58991"/>
                </a:lnTo>
                <a:lnTo>
                  <a:pt x="30420" y="60090"/>
                </a:lnTo>
                <a:lnTo>
                  <a:pt x="30049" y="61927"/>
                </a:lnTo>
                <a:lnTo>
                  <a:pt x="30049" y="63207"/>
                </a:lnTo>
                <a:lnTo>
                  <a:pt x="30420" y="64487"/>
                </a:lnTo>
                <a:lnTo>
                  <a:pt x="30783" y="65586"/>
                </a:lnTo>
                <a:lnTo>
                  <a:pt x="31526" y="66505"/>
                </a:lnTo>
                <a:lnTo>
                  <a:pt x="32261" y="67423"/>
                </a:lnTo>
                <a:lnTo>
                  <a:pt x="33185" y="67973"/>
                </a:lnTo>
                <a:lnTo>
                  <a:pt x="34291" y="68523"/>
                </a:lnTo>
                <a:lnTo>
                  <a:pt x="35578" y="68884"/>
                </a:lnTo>
                <a:lnTo>
                  <a:pt x="37055" y="69072"/>
                </a:lnTo>
                <a:lnTo>
                  <a:pt x="38343" y="68884"/>
                </a:lnTo>
                <a:lnTo>
                  <a:pt x="39631" y="68523"/>
                </a:lnTo>
                <a:lnTo>
                  <a:pt x="40737" y="67973"/>
                </a:lnTo>
                <a:lnTo>
                  <a:pt x="41661" y="67235"/>
                </a:lnTo>
                <a:lnTo>
                  <a:pt x="42585" y="66324"/>
                </a:lnTo>
                <a:lnTo>
                  <a:pt x="43320" y="65225"/>
                </a:lnTo>
                <a:lnTo>
                  <a:pt x="43873" y="64125"/>
                </a:lnTo>
                <a:lnTo>
                  <a:pt x="44244" y="62838"/>
                </a:lnTo>
                <a:lnTo>
                  <a:pt x="44426" y="61558"/>
                </a:lnTo>
                <a:lnTo>
                  <a:pt x="44244" y="60278"/>
                </a:lnTo>
                <a:lnTo>
                  <a:pt x="44055" y="58991"/>
                </a:lnTo>
                <a:lnTo>
                  <a:pt x="43691" y="57891"/>
                </a:lnTo>
                <a:lnTo>
                  <a:pt x="43138" y="56611"/>
                </a:lnTo>
                <a:lnTo>
                  <a:pt x="42214" y="55693"/>
                </a:lnTo>
                <a:lnTo>
                  <a:pt x="41108" y="54594"/>
                </a:lnTo>
                <a:lnTo>
                  <a:pt x="40002" y="53863"/>
                </a:lnTo>
                <a:lnTo>
                  <a:pt x="38714" y="53494"/>
                </a:lnTo>
                <a:lnTo>
                  <a:pt x="37419" y="53314"/>
                </a:lnTo>
                <a:close/>
                <a:moveTo>
                  <a:pt x="84421" y="53314"/>
                </a:moveTo>
                <a:lnTo>
                  <a:pt x="83133" y="53494"/>
                </a:lnTo>
                <a:lnTo>
                  <a:pt x="81838" y="54044"/>
                </a:lnTo>
                <a:lnTo>
                  <a:pt x="80921" y="54962"/>
                </a:lnTo>
                <a:lnTo>
                  <a:pt x="79997" y="56062"/>
                </a:lnTo>
                <a:lnTo>
                  <a:pt x="79444" y="56980"/>
                </a:lnTo>
                <a:lnTo>
                  <a:pt x="79073" y="58080"/>
                </a:lnTo>
                <a:lnTo>
                  <a:pt x="78709" y="58991"/>
                </a:lnTo>
                <a:lnTo>
                  <a:pt x="78709" y="60090"/>
                </a:lnTo>
                <a:lnTo>
                  <a:pt x="78338" y="61927"/>
                </a:lnTo>
                <a:lnTo>
                  <a:pt x="78338" y="63207"/>
                </a:lnTo>
                <a:lnTo>
                  <a:pt x="78709" y="64487"/>
                </a:lnTo>
                <a:lnTo>
                  <a:pt x="79073" y="65586"/>
                </a:lnTo>
                <a:lnTo>
                  <a:pt x="79815" y="66505"/>
                </a:lnTo>
                <a:lnTo>
                  <a:pt x="80550" y="67423"/>
                </a:lnTo>
                <a:lnTo>
                  <a:pt x="81474" y="67973"/>
                </a:lnTo>
                <a:lnTo>
                  <a:pt x="82580" y="68523"/>
                </a:lnTo>
                <a:lnTo>
                  <a:pt x="83868" y="68884"/>
                </a:lnTo>
                <a:lnTo>
                  <a:pt x="85345" y="69072"/>
                </a:lnTo>
                <a:lnTo>
                  <a:pt x="86633" y="68884"/>
                </a:lnTo>
                <a:lnTo>
                  <a:pt x="87920" y="68523"/>
                </a:lnTo>
                <a:lnTo>
                  <a:pt x="89026" y="67973"/>
                </a:lnTo>
                <a:lnTo>
                  <a:pt x="89950" y="67235"/>
                </a:lnTo>
                <a:lnTo>
                  <a:pt x="90874" y="66324"/>
                </a:lnTo>
                <a:lnTo>
                  <a:pt x="91609" y="65225"/>
                </a:lnTo>
                <a:lnTo>
                  <a:pt x="92162" y="64125"/>
                </a:lnTo>
                <a:lnTo>
                  <a:pt x="92533" y="62838"/>
                </a:lnTo>
                <a:lnTo>
                  <a:pt x="92715" y="61558"/>
                </a:lnTo>
                <a:lnTo>
                  <a:pt x="92533" y="60278"/>
                </a:lnTo>
                <a:lnTo>
                  <a:pt x="92344" y="58991"/>
                </a:lnTo>
                <a:lnTo>
                  <a:pt x="91980" y="57891"/>
                </a:lnTo>
                <a:lnTo>
                  <a:pt x="91427" y="56611"/>
                </a:lnTo>
                <a:lnTo>
                  <a:pt x="90503" y="55693"/>
                </a:lnTo>
                <a:lnTo>
                  <a:pt x="89397" y="54594"/>
                </a:lnTo>
                <a:lnTo>
                  <a:pt x="88291" y="53863"/>
                </a:lnTo>
                <a:lnTo>
                  <a:pt x="87004" y="53494"/>
                </a:lnTo>
                <a:lnTo>
                  <a:pt x="85708" y="53314"/>
                </a:lnTo>
                <a:close/>
                <a:moveTo>
                  <a:pt x="90685" y="82256"/>
                </a:moveTo>
                <a:lnTo>
                  <a:pt x="89950" y="82625"/>
                </a:lnTo>
                <a:lnTo>
                  <a:pt x="89216" y="83174"/>
                </a:lnTo>
                <a:lnTo>
                  <a:pt x="87920" y="85004"/>
                </a:lnTo>
                <a:lnTo>
                  <a:pt x="86451" y="86472"/>
                </a:lnTo>
                <a:lnTo>
                  <a:pt x="84792" y="87940"/>
                </a:lnTo>
                <a:lnTo>
                  <a:pt x="82944" y="89220"/>
                </a:lnTo>
                <a:lnTo>
                  <a:pt x="81103" y="90319"/>
                </a:lnTo>
                <a:lnTo>
                  <a:pt x="79073" y="91238"/>
                </a:lnTo>
                <a:lnTo>
                  <a:pt x="77050" y="91968"/>
                </a:lnTo>
                <a:lnTo>
                  <a:pt x="74839" y="92699"/>
                </a:lnTo>
                <a:lnTo>
                  <a:pt x="72627" y="93248"/>
                </a:lnTo>
                <a:lnTo>
                  <a:pt x="70415" y="93617"/>
                </a:lnTo>
                <a:lnTo>
                  <a:pt x="65991" y="94167"/>
                </a:lnTo>
                <a:lnTo>
                  <a:pt x="61567" y="94348"/>
                </a:lnTo>
                <a:lnTo>
                  <a:pt x="57326" y="94167"/>
                </a:lnTo>
                <a:lnTo>
                  <a:pt x="55485" y="93986"/>
                </a:lnTo>
                <a:lnTo>
                  <a:pt x="53826" y="93617"/>
                </a:lnTo>
                <a:lnTo>
                  <a:pt x="50508" y="92699"/>
                </a:lnTo>
                <a:lnTo>
                  <a:pt x="47191" y="91599"/>
                </a:lnTo>
                <a:lnTo>
                  <a:pt x="44055" y="90319"/>
                </a:lnTo>
                <a:lnTo>
                  <a:pt x="41108" y="89040"/>
                </a:lnTo>
                <a:lnTo>
                  <a:pt x="37972" y="87571"/>
                </a:lnTo>
                <a:lnTo>
                  <a:pt x="36313" y="86653"/>
                </a:lnTo>
                <a:lnTo>
                  <a:pt x="34844" y="85742"/>
                </a:lnTo>
                <a:lnTo>
                  <a:pt x="33738" y="84642"/>
                </a:lnTo>
                <a:lnTo>
                  <a:pt x="32632" y="83543"/>
                </a:lnTo>
                <a:lnTo>
                  <a:pt x="32261" y="83174"/>
                </a:lnTo>
                <a:lnTo>
                  <a:pt x="31889" y="82994"/>
                </a:lnTo>
                <a:lnTo>
                  <a:pt x="30973" y="82994"/>
                </a:lnTo>
                <a:lnTo>
                  <a:pt x="30602" y="83355"/>
                </a:lnTo>
                <a:lnTo>
                  <a:pt x="30231" y="83543"/>
                </a:lnTo>
                <a:lnTo>
                  <a:pt x="30231" y="84093"/>
                </a:lnTo>
                <a:lnTo>
                  <a:pt x="30231" y="84642"/>
                </a:lnTo>
                <a:lnTo>
                  <a:pt x="30420" y="85373"/>
                </a:lnTo>
                <a:lnTo>
                  <a:pt x="30783" y="86103"/>
                </a:lnTo>
                <a:lnTo>
                  <a:pt x="31889" y="87571"/>
                </a:lnTo>
                <a:lnTo>
                  <a:pt x="33185" y="88851"/>
                </a:lnTo>
                <a:lnTo>
                  <a:pt x="34654" y="89951"/>
                </a:lnTo>
                <a:lnTo>
                  <a:pt x="36313" y="90869"/>
                </a:lnTo>
                <a:lnTo>
                  <a:pt x="38161" y="91788"/>
                </a:lnTo>
                <a:lnTo>
                  <a:pt x="41290" y="93248"/>
                </a:lnTo>
                <a:lnTo>
                  <a:pt x="44979" y="94897"/>
                </a:lnTo>
                <a:lnTo>
                  <a:pt x="48660" y="96365"/>
                </a:lnTo>
                <a:lnTo>
                  <a:pt x="52531" y="97465"/>
                </a:lnTo>
                <a:lnTo>
                  <a:pt x="56401" y="98195"/>
                </a:lnTo>
                <a:lnTo>
                  <a:pt x="58803" y="98383"/>
                </a:lnTo>
                <a:lnTo>
                  <a:pt x="61196" y="98564"/>
                </a:lnTo>
                <a:lnTo>
                  <a:pt x="63779" y="98564"/>
                </a:lnTo>
                <a:lnTo>
                  <a:pt x="66355" y="98383"/>
                </a:lnTo>
                <a:lnTo>
                  <a:pt x="68938" y="98195"/>
                </a:lnTo>
                <a:lnTo>
                  <a:pt x="71521" y="97645"/>
                </a:lnTo>
                <a:lnTo>
                  <a:pt x="73914" y="97096"/>
                </a:lnTo>
                <a:lnTo>
                  <a:pt x="76497" y="96365"/>
                </a:lnTo>
                <a:lnTo>
                  <a:pt x="78891" y="95635"/>
                </a:lnTo>
                <a:lnTo>
                  <a:pt x="81285" y="94536"/>
                </a:lnTo>
                <a:lnTo>
                  <a:pt x="83497" y="93437"/>
                </a:lnTo>
                <a:lnTo>
                  <a:pt x="85708" y="92149"/>
                </a:lnTo>
                <a:lnTo>
                  <a:pt x="87738" y="90688"/>
                </a:lnTo>
                <a:lnTo>
                  <a:pt x="89579" y="89040"/>
                </a:lnTo>
                <a:lnTo>
                  <a:pt x="91238" y="87202"/>
                </a:lnTo>
                <a:lnTo>
                  <a:pt x="92897" y="85373"/>
                </a:lnTo>
                <a:lnTo>
                  <a:pt x="93268" y="84454"/>
                </a:lnTo>
                <a:lnTo>
                  <a:pt x="93086" y="83724"/>
                </a:lnTo>
                <a:lnTo>
                  <a:pt x="92715" y="83174"/>
                </a:lnTo>
                <a:lnTo>
                  <a:pt x="92162" y="82625"/>
                </a:lnTo>
                <a:lnTo>
                  <a:pt x="91427" y="82444"/>
                </a:lnTo>
                <a:lnTo>
                  <a:pt x="90685" y="82256"/>
                </a:lnTo>
                <a:close/>
                <a:moveTo>
                  <a:pt x="64332" y="5134"/>
                </a:moveTo>
                <a:lnTo>
                  <a:pt x="65620" y="5315"/>
                </a:lnTo>
                <a:lnTo>
                  <a:pt x="68938" y="5684"/>
                </a:lnTo>
                <a:lnTo>
                  <a:pt x="72256" y="6045"/>
                </a:lnTo>
                <a:lnTo>
                  <a:pt x="75755" y="6783"/>
                </a:lnTo>
                <a:lnTo>
                  <a:pt x="79073" y="7694"/>
                </a:lnTo>
                <a:lnTo>
                  <a:pt x="81656" y="8432"/>
                </a:lnTo>
                <a:lnTo>
                  <a:pt x="84239" y="9343"/>
                </a:lnTo>
                <a:lnTo>
                  <a:pt x="86633" y="10623"/>
                </a:lnTo>
                <a:lnTo>
                  <a:pt x="89026" y="11722"/>
                </a:lnTo>
                <a:lnTo>
                  <a:pt x="89026" y="11911"/>
                </a:lnTo>
                <a:lnTo>
                  <a:pt x="88844" y="12460"/>
                </a:lnTo>
                <a:lnTo>
                  <a:pt x="88844" y="13191"/>
                </a:lnTo>
                <a:lnTo>
                  <a:pt x="89026" y="13560"/>
                </a:lnTo>
                <a:lnTo>
                  <a:pt x="89579" y="13740"/>
                </a:lnTo>
                <a:lnTo>
                  <a:pt x="90132" y="13740"/>
                </a:lnTo>
                <a:lnTo>
                  <a:pt x="90503" y="13371"/>
                </a:lnTo>
                <a:lnTo>
                  <a:pt x="90685" y="13191"/>
                </a:lnTo>
                <a:lnTo>
                  <a:pt x="90874" y="13191"/>
                </a:lnTo>
                <a:lnTo>
                  <a:pt x="90874" y="13010"/>
                </a:lnTo>
                <a:lnTo>
                  <a:pt x="91056" y="13010"/>
                </a:lnTo>
                <a:lnTo>
                  <a:pt x="91980" y="13560"/>
                </a:lnTo>
                <a:lnTo>
                  <a:pt x="91609" y="14109"/>
                </a:lnTo>
                <a:lnTo>
                  <a:pt x="91609" y="14659"/>
                </a:lnTo>
                <a:lnTo>
                  <a:pt x="91609" y="15020"/>
                </a:lnTo>
                <a:lnTo>
                  <a:pt x="91980" y="15208"/>
                </a:lnTo>
                <a:lnTo>
                  <a:pt x="92162" y="15389"/>
                </a:lnTo>
                <a:lnTo>
                  <a:pt x="92533" y="15208"/>
                </a:lnTo>
                <a:lnTo>
                  <a:pt x="92715" y="15020"/>
                </a:lnTo>
                <a:lnTo>
                  <a:pt x="93268" y="14471"/>
                </a:lnTo>
                <a:lnTo>
                  <a:pt x="93450" y="14471"/>
                </a:lnTo>
                <a:lnTo>
                  <a:pt x="94927" y="15570"/>
                </a:lnTo>
                <a:lnTo>
                  <a:pt x="94556" y="16488"/>
                </a:lnTo>
                <a:lnTo>
                  <a:pt x="94556" y="16857"/>
                </a:lnTo>
                <a:lnTo>
                  <a:pt x="94745" y="17588"/>
                </a:lnTo>
                <a:lnTo>
                  <a:pt x="94927" y="17957"/>
                </a:lnTo>
                <a:lnTo>
                  <a:pt x="95109" y="18137"/>
                </a:lnTo>
                <a:lnTo>
                  <a:pt x="95298" y="18137"/>
                </a:lnTo>
                <a:lnTo>
                  <a:pt x="95662" y="17957"/>
                </a:lnTo>
                <a:lnTo>
                  <a:pt x="96033" y="17768"/>
                </a:lnTo>
                <a:lnTo>
                  <a:pt x="96586" y="17219"/>
                </a:lnTo>
                <a:lnTo>
                  <a:pt x="96768" y="16857"/>
                </a:lnTo>
                <a:lnTo>
                  <a:pt x="98245" y="18137"/>
                </a:lnTo>
                <a:lnTo>
                  <a:pt x="97510" y="19056"/>
                </a:lnTo>
                <a:lnTo>
                  <a:pt x="97321" y="19605"/>
                </a:lnTo>
                <a:lnTo>
                  <a:pt x="97139" y="20155"/>
                </a:lnTo>
                <a:lnTo>
                  <a:pt x="97139" y="20517"/>
                </a:lnTo>
                <a:lnTo>
                  <a:pt x="97510" y="20705"/>
                </a:lnTo>
                <a:lnTo>
                  <a:pt x="97874" y="20885"/>
                </a:lnTo>
                <a:lnTo>
                  <a:pt x="98063" y="20885"/>
                </a:lnTo>
                <a:lnTo>
                  <a:pt x="98979" y="20336"/>
                </a:lnTo>
                <a:lnTo>
                  <a:pt x="99904" y="19605"/>
                </a:lnTo>
                <a:lnTo>
                  <a:pt x="100828" y="20517"/>
                </a:lnTo>
                <a:lnTo>
                  <a:pt x="101381" y="21254"/>
                </a:lnTo>
                <a:lnTo>
                  <a:pt x="100457" y="22715"/>
                </a:lnTo>
                <a:lnTo>
                  <a:pt x="100085" y="23084"/>
                </a:lnTo>
                <a:lnTo>
                  <a:pt x="99904" y="23814"/>
                </a:lnTo>
                <a:lnTo>
                  <a:pt x="99722" y="24364"/>
                </a:lnTo>
                <a:lnTo>
                  <a:pt x="99904" y="24733"/>
                </a:lnTo>
                <a:lnTo>
                  <a:pt x="100275" y="24914"/>
                </a:lnTo>
                <a:lnTo>
                  <a:pt x="101009" y="24733"/>
                </a:lnTo>
                <a:lnTo>
                  <a:pt x="101562" y="24364"/>
                </a:lnTo>
                <a:lnTo>
                  <a:pt x="102668" y="23453"/>
                </a:lnTo>
                <a:lnTo>
                  <a:pt x="102850" y="22903"/>
                </a:lnTo>
                <a:lnTo>
                  <a:pt x="104327" y="24914"/>
                </a:lnTo>
                <a:lnTo>
                  <a:pt x="103592" y="25651"/>
                </a:lnTo>
                <a:lnTo>
                  <a:pt x="102668" y="26382"/>
                </a:lnTo>
                <a:lnTo>
                  <a:pt x="102297" y="26931"/>
                </a:lnTo>
                <a:lnTo>
                  <a:pt x="102115" y="27481"/>
                </a:lnTo>
                <a:lnTo>
                  <a:pt x="102115" y="27850"/>
                </a:lnTo>
                <a:lnTo>
                  <a:pt x="102297" y="28031"/>
                </a:lnTo>
                <a:lnTo>
                  <a:pt x="103040" y="28211"/>
                </a:lnTo>
                <a:lnTo>
                  <a:pt x="103774" y="28031"/>
                </a:lnTo>
                <a:lnTo>
                  <a:pt x="104327" y="27662"/>
                </a:lnTo>
                <a:lnTo>
                  <a:pt x="105062" y="27300"/>
                </a:lnTo>
                <a:lnTo>
                  <a:pt x="105804" y="26931"/>
                </a:lnTo>
                <a:lnTo>
                  <a:pt x="107274" y="29499"/>
                </a:lnTo>
                <a:lnTo>
                  <a:pt x="106539" y="30048"/>
                </a:lnTo>
                <a:lnTo>
                  <a:pt x="105062" y="31328"/>
                </a:lnTo>
                <a:lnTo>
                  <a:pt x="104327" y="31878"/>
                </a:lnTo>
                <a:lnTo>
                  <a:pt x="103774" y="32608"/>
                </a:lnTo>
                <a:lnTo>
                  <a:pt x="103774" y="32797"/>
                </a:lnTo>
                <a:lnTo>
                  <a:pt x="103956" y="32977"/>
                </a:lnTo>
                <a:lnTo>
                  <a:pt x="104880" y="32977"/>
                </a:lnTo>
                <a:lnTo>
                  <a:pt x="105615" y="32797"/>
                </a:lnTo>
                <a:lnTo>
                  <a:pt x="106539" y="32428"/>
                </a:lnTo>
                <a:lnTo>
                  <a:pt x="107274" y="31878"/>
                </a:lnTo>
                <a:lnTo>
                  <a:pt x="108198" y="31328"/>
                </a:lnTo>
                <a:lnTo>
                  <a:pt x="109857" y="35357"/>
                </a:lnTo>
                <a:lnTo>
                  <a:pt x="108562" y="35906"/>
                </a:lnTo>
                <a:lnTo>
                  <a:pt x="107645" y="36456"/>
                </a:lnTo>
                <a:lnTo>
                  <a:pt x="106539" y="37194"/>
                </a:lnTo>
                <a:lnTo>
                  <a:pt x="105804" y="38105"/>
                </a:lnTo>
                <a:lnTo>
                  <a:pt x="105433" y="38654"/>
                </a:lnTo>
                <a:lnTo>
                  <a:pt x="105251" y="39204"/>
                </a:lnTo>
                <a:lnTo>
                  <a:pt x="105251" y="39573"/>
                </a:lnTo>
                <a:lnTo>
                  <a:pt x="105433" y="39754"/>
                </a:lnTo>
                <a:lnTo>
                  <a:pt x="105804" y="39942"/>
                </a:lnTo>
                <a:lnTo>
                  <a:pt x="106168" y="39942"/>
                </a:lnTo>
                <a:lnTo>
                  <a:pt x="106910" y="39573"/>
                </a:lnTo>
                <a:lnTo>
                  <a:pt x="107827" y="39023"/>
                </a:lnTo>
                <a:lnTo>
                  <a:pt x="110220" y="37924"/>
                </a:lnTo>
                <a:lnTo>
                  <a:pt x="110592" y="37743"/>
                </a:lnTo>
                <a:lnTo>
                  <a:pt x="111879" y="41591"/>
                </a:lnTo>
                <a:lnTo>
                  <a:pt x="109304" y="42690"/>
                </a:lnTo>
                <a:lnTo>
                  <a:pt x="107274" y="43601"/>
                </a:lnTo>
                <a:lnTo>
                  <a:pt x="105433" y="44700"/>
                </a:lnTo>
                <a:lnTo>
                  <a:pt x="105433" y="45069"/>
                </a:lnTo>
                <a:lnTo>
                  <a:pt x="105615" y="45250"/>
                </a:lnTo>
                <a:lnTo>
                  <a:pt x="106721" y="45438"/>
                </a:lnTo>
                <a:lnTo>
                  <a:pt x="107827" y="45619"/>
                </a:lnTo>
                <a:lnTo>
                  <a:pt x="108933" y="45438"/>
                </a:lnTo>
                <a:lnTo>
                  <a:pt x="110039" y="45250"/>
                </a:lnTo>
                <a:lnTo>
                  <a:pt x="112432" y="44339"/>
                </a:lnTo>
                <a:lnTo>
                  <a:pt x="113356" y="48367"/>
                </a:lnTo>
                <a:lnTo>
                  <a:pt x="112069" y="48917"/>
                </a:lnTo>
                <a:lnTo>
                  <a:pt x="109115" y="49835"/>
                </a:lnTo>
                <a:lnTo>
                  <a:pt x="106357" y="50746"/>
                </a:lnTo>
                <a:lnTo>
                  <a:pt x="105986" y="51115"/>
                </a:lnTo>
                <a:lnTo>
                  <a:pt x="105986" y="51296"/>
                </a:lnTo>
                <a:lnTo>
                  <a:pt x="105986" y="51665"/>
                </a:lnTo>
                <a:lnTo>
                  <a:pt x="106357" y="51845"/>
                </a:lnTo>
                <a:lnTo>
                  <a:pt x="107827" y="51845"/>
                </a:lnTo>
                <a:lnTo>
                  <a:pt x="109304" y="51665"/>
                </a:lnTo>
                <a:lnTo>
                  <a:pt x="112069" y="51296"/>
                </a:lnTo>
                <a:lnTo>
                  <a:pt x="113909" y="50746"/>
                </a:lnTo>
                <a:lnTo>
                  <a:pt x="114462" y="54044"/>
                </a:lnTo>
                <a:lnTo>
                  <a:pt x="112432" y="54413"/>
                </a:lnTo>
                <a:lnTo>
                  <a:pt x="109304" y="55331"/>
                </a:lnTo>
                <a:lnTo>
                  <a:pt x="107827" y="55881"/>
                </a:lnTo>
                <a:lnTo>
                  <a:pt x="106539" y="56792"/>
                </a:lnTo>
                <a:lnTo>
                  <a:pt x="106357" y="57161"/>
                </a:lnTo>
                <a:lnTo>
                  <a:pt x="106357" y="57711"/>
                </a:lnTo>
                <a:lnTo>
                  <a:pt x="106721" y="58080"/>
                </a:lnTo>
                <a:lnTo>
                  <a:pt x="107092" y="58260"/>
                </a:lnTo>
                <a:lnTo>
                  <a:pt x="108751" y="58080"/>
                </a:lnTo>
                <a:lnTo>
                  <a:pt x="110220" y="57711"/>
                </a:lnTo>
                <a:lnTo>
                  <a:pt x="113175" y="56980"/>
                </a:lnTo>
                <a:lnTo>
                  <a:pt x="114644" y="56611"/>
                </a:lnTo>
                <a:lnTo>
                  <a:pt x="115015" y="60090"/>
                </a:lnTo>
                <a:lnTo>
                  <a:pt x="112622" y="60459"/>
                </a:lnTo>
                <a:lnTo>
                  <a:pt x="110773" y="60639"/>
                </a:lnTo>
                <a:lnTo>
                  <a:pt x="108933" y="60828"/>
                </a:lnTo>
                <a:lnTo>
                  <a:pt x="107827" y="61008"/>
                </a:lnTo>
                <a:lnTo>
                  <a:pt x="107092" y="61377"/>
                </a:lnTo>
                <a:lnTo>
                  <a:pt x="106168" y="61739"/>
                </a:lnTo>
                <a:lnTo>
                  <a:pt x="105615" y="62477"/>
                </a:lnTo>
                <a:lnTo>
                  <a:pt x="105433" y="62657"/>
                </a:lnTo>
                <a:lnTo>
                  <a:pt x="105433" y="62838"/>
                </a:lnTo>
                <a:lnTo>
                  <a:pt x="105615" y="63207"/>
                </a:lnTo>
                <a:lnTo>
                  <a:pt x="105804" y="63207"/>
                </a:lnTo>
                <a:lnTo>
                  <a:pt x="106721" y="63388"/>
                </a:lnTo>
                <a:lnTo>
                  <a:pt x="107645" y="63576"/>
                </a:lnTo>
                <a:lnTo>
                  <a:pt x="109667" y="63576"/>
                </a:lnTo>
                <a:lnTo>
                  <a:pt x="113538" y="63207"/>
                </a:lnTo>
                <a:lnTo>
                  <a:pt x="115197" y="63207"/>
                </a:lnTo>
                <a:lnTo>
                  <a:pt x="115197" y="66685"/>
                </a:lnTo>
                <a:lnTo>
                  <a:pt x="111516" y="66874"/>
                </a:lnTo>
                <a:lnTo>
                  <a:pt x="109857" y="66874"/>
                </a:lnTo>
                <a:lnTo>
                  <a:pt x="108198" y="67054"/>
                </a:lnTo>
                <a:lnTo>
                  <a:pt x="106539" y="67423"/>
                </a:lnTo>
                <a:lnTo>
                  <a:pt x="105804" y="67604"/>
                </a:lnTo>
                <a:lnTo>
                  <a:pt x="105062" y="67973"/>
                </a:lnTo>
                <a:lnTo>
                  <a:pt x="105062" y="68154"/>
                </a:lnTo>
                <a:lnTo>
                  <a:pt x="105062" y="68334"/>
                </a:lnTo>
                <a:lnTo>
                  <a:pt x="105804" y="68703"/>
                </a:lnTo>
                <a:lnTo>
                  <a:pt x="106539" y="69072"/>
                </a:lnTo>
                <a:lnTo>
                  <a:pt x="108198" y="69434"/>
                </a:lnTo>
                <a:lnTo>
                  <a:pt x="111516" y="69434"/>
                </a:lnTo>
                <a:lnTo>
                  <a:pt x="113175" y="69622"/>
                </a:lnTo>
                <a:lnTo>
                  <a:pt x="115015" y="69622"/>
                </a:lnTo>
                <a:lnTo>
                  <a:pt x="114833" y="71263"/>
                </a:lnTo>
                <a:lnTo>
                  <a:pt x="113356" y="71632"/>
                </a:lnTo>
                <a:lnTo>
                  <a:pt x="111516" y="72001"/>
                </a:lnTo>
                <a:lnTo>
                  <a:pt x="109857" y="72731"/>
                </a:lnTo>
                <a:lnTo>
                  <a:pt x="108016" y="73462"/>
                </a:lnTo>
                <a:lnTo>
                  <a:pt x="106357" y="74380"/>
                </a:lnTo>
                <a:lnTo>
                  <a:pt x="106168" y="74561"/>
                </a:lnTo>
                <a:lnTo>
                  <a:pt x="106168" y="74930"/>
                </a:lnTo>
                <a:lnTo>
                  <a:pt x="106357" y="75111"/>
                </a:lnTo>
                <a:lnTo>
                  <a:pt x="106721" y="75111"/>
                </a:lnTo>
                <a:lnTo>
                  <a:pt x="108380" y="75299"/>
                </a:lnTo>
                <a:lnTo>
                  <a:pt x="110039" y="75111"/>
                </a:lnTo>
                <a:lnTo>
                  <a:pt x="113356" y="74561"/>
                </a:lnTo>
                <a:lnTo>
                  <a:pt x="114281" y="74380"/>
                </a:lnTo>
                <a:lnTo>
                  <a:pt x="113538" y="78228"/>
                </a:lnTo>
                <a:lnTo>
                  <a:pt x="110039" y="78777"/>
                </a:lnTo>
                <a:lnTo>
                  <a:pt x="108751" y="78958"/>
                </a:lnTo>
                <a:lnTo>
                  <a:pt x="107274" y="79146"/>
                </a:lnTo>
                <a:lnTo>
                  <a:pt x="105986" y="79508"/>
                </a:lnTo>
                <a:lnTo>
                  <a:pt x="105433" y="79877"/>
                </a:lnTo>
                <a:lnTo>
                  <a:pt x="105062" y="80426"/>
                </a:lnTo>
                <a:lnTo>
                  <a:pt x="104880" y="80795"/>
                </a:lnTo>
                <a:lnTo>
                  <a:pt x="104880" y="81345"/>
                </a:lnTo>
                <a:lnTo>
                  <a:pt x="105062" y="81706"/>
                </a:lnTo>
                <a:lnTo>
                  <a:pt x="105433" y="82075"/>
                </a:lnTo>
                <a:lnTo>
                  <a:pt x="105986" y="82256"/>
                </a:lnTo>
                <a:lnTo>
                  <a:pt x="106539" y="82444"/>
                </a:lnTo>
                <a:lnTo>
                  <a:pt x="107827" y="82444"/>
                </a:lnTo>
                <a:lnTo>
                  <a:pt x="110592" y="82075"/>
                </a:lnTo>
                <a:lnTo>
                  <a:pt x="112250" y="81894"/>
                </a:lnTo>
                <a:lnTo>
                  <a:pt x="112250" y="81894"/>
                </a:lnTo>
                <a:lnTo>
                  <a:pt x="110773" y="85373"/>
                </a:lnTo>
                <a:lnTo>
                  <a:pt x="109667" y="85373"/>
                </a:lnTo>
                <a:lnTo>
                  <a:pt x="108380" y="85192"/>
                </a:lnTo>
                <a:lnTo>
                  <a:pt x="106910" y="85373"/>
                </a:lnTo>
                <a:lnTo>
                  <a:pt x="105433" y="85554"/>
                </a:lnTo>
                <a:lnTo>
                  <a:pt x="104145" y="86103"/>
                </a:lnTo>
                <a:lnTo>
                  <a:pt x="103956" y="86291"/>
                </a:lnTo>
                <a:lnTo>
                  <a:pt x="104145" y="86472"/>
                </a:lnTo>
                <a:lnTo>
                  <a:pt x="105433" y="87022"/>
                </a:lnTo>
                <a:lnTo>
                  <a:pt x="106721" y="87391"/>
                </a:lnTo>
                <a:lnTo>
                  <a:pt x="109304" y="87752"/>
                </a:lnTo>
                <a:lnTo>
                  <a:pt x="109486" y="87752"/>
                </a:lnTo>
                <a:lnTo>
                  <a:pt x="107645" y="90869"/>
                </a:lnTo>
                <a:lnTo>
                  <a:pt x="105804" y="90869"/>
                </a:lnTo>
                <a:lnTo>
                  <a:pt x="103956" y="91050"/>
                </a:lnTo>
                <a:lnTo>
                  <a:pt x="103040" y="90869"/>
                </a:lnTo>
                <a:lnTo>
                  <a:pt x="102115" y="90688"/>
                </a:lnTo>
                <a:lnTo>
                  <a:pt x="101009" y="90500"/>
                </a:lnTo>
                <a:lnTo>
                  <a:pt x="100085" y="90500"/>
                </a:lnTo>
                <a:lnTo>
                  <a:pt x="99904" y="90688"/>
                </a:lnTo>
                <a:lnTo>
                  <a:pt x="99904" y="90869"/>
                </a:lnTo>
                <a:lnTo>
                  <a:pt x="99904" y="91599"/>
                </a:lnTo>
                <a:lnTo>
                  <a:pt x="100275" y="92149"/>
                </a:lnTo>
                <a:lnTo>
                  <a:pt x="100828" y="92699"/>
                </a:lnTo>
                <a:lnTo>
                  <a:pt x="101562" y="93068"/>
                </a:lnTo>
                <a:lnTo>
                  <a:pt x="102487" y="93248"/>
                </a:lnTo>
                <a:lnTo>
                  <a:pt x="103403" y="93437"/>
                </a:lnTo>
                <a:lnTo>
                  <a:pt x="105615" y="93617"/>
                </a:lnTo>
                <a:lnTo>
                  <a:pt x="103040" y="96546"/>
                </a:lnTo>
                <a:lnTo>
                  <a:pt x="98979" y="95816"/>
                </a:lnTo>
                <a:lnTo>
                  <a:pt x="97321" y="95447"/>
                </a:lnTo>
                <a:lnTo>
                  <a:pt x="96404" y="95447"/>
                </a:lnTo>
                <a:lnTo>
                  <a:pt x="95662" y="95635"/>
                </a:lnTo>
                <a:lnTo>
                  <a:pt x="95480" y="95816"/>
                </a:lnTo>
                <a:lnTo>
                  <a:pt x="95480" y="96185"/>
                </a:lnTo>
                <a:lnTo>
                  <a:pt x="95662" y="96734"/>
                </a:lnTo>
                <a:lnTo>
                  <a:pt x="96033" y="97284"/>
                </a:lnTo>
                <a:lnTo>
                  <a:pt x="96586" y="97645"/>
                </a:lnTo>
                <a:lnTo>
                  <a:pt x="97139" y="98014"/>
                </a:lnTo>
                <a:lnTo>
                  <a:pt x="98798" y="98745"/>
                </a:lnTo>
                <a:lnTo>
                  <a:pt x="100457" y="99114"/>
                </a:lnTo>
                <a:lnTo>
                  <a:pt x="99351" y="100032"/>
                </a:lnTo>
                <a:lnTo>
                  <a:pt x="98979" y="100032"/>
                </a:lnTo>
                <a:lnTo>
                  <a:pt x="95480" y="99844"/>
                </a:lnTo>
                <a:lnTo>
                  <a:pt x="93639" y="99482"/>
                </a:lnTo>
                <a:lnTo>
                  <a:pt x="92715" y="99294"/>
                </a:lnTo>
                <a:lnTo>
                  <a:pt x="91609" y="99294"/>
                </a:lnTo>
                <a:lnTo>
                  <a:pt x="91056" y="99482"/>
                </a:lnTo>
                <a:lnTo>
                  <a:pt x="90874" y="99844"/>
                </a:lnTo>
                <a:lnTo>
                  <a:pt x="90685" y="100394"/>
                </a:lnTo>
                <a:lnTo>
                  <a:pt x="91056" y="100762"/>
                </a:lnTo>
                <a:lnTo>
                  <a:pt x="91980" y="101681"/>
                </a:lnTo>
                <a:lnTo>
                  <a:pt x="93086" y="102231"/>
                </a:lnTo>
                <a:lnTo>
                  <a:pt x="94556" y="102592"/>
                </a:lnTo>
                <a:lnTo>
                  <a:pt x="95851" y="102780"/>
                </a:lnTo>
                <a:lnTo>
                  <a:pt x="92715" y="104979"/>
                </a:lnTo>
                <a:lnTo>
                  <a:pt x="91980" y="104791"/>
                </a:lnTo>
                <a:lnTo>
                  <a:pt x="88473" y="104060"/>
                </a:lnTo>
                <a:lnTo>
                  <a:pt x="86814" y="103691"/>
                </a:lnTo>
                <a:lnTo>
                  <a:pt x="85345" y="103330"/>
                </a:lnTo>
                <a:lnTo>
                  <a:pt x="84974" y="103511"/>
                </a:lnTo>
                <a:lnTo>
                  <a:pt x="84974" y="104060"/>
                </a:lnTo>
                <a:lnTo>
                  <a:pt x="85155" y="104610"/>
                </a:lnTo>
                <a:lnTo>
                  <a:pt x="85708" y="105159"/>
                </a:lnTo>
                <a:lnTo>
                  <a:pt x="86633" y="105890"/>
                </a:lnTo>
                <a:lnTo>
                  <a:pt x="87920" y="106439"/>
                </a:lnTo>
                <a:lnTo>
                  <a:pt x="89397" y="106989"/>
                </a:lnTo>
                <a:lnTo>
                  <a:pt x="86633" y="108277"/>
                </a:lnTo>
                <a:lnTo>
                  <a:pt x="86261" y="107908"/>
                </a:lnTo>
                <a:lnTo>
                  <a:pt x="85708" y="107727"/>
                </a:lnTo>
                <a:lnTo>
                  <a:pt x="84792" y="107358"/>
                </a:lnTo>
                <a:lnTo>
                  <a:pt x="82580" y="107177"/>
                </a:lnTo>
                <a:lnTo>
                  <a:pt x="80550" y="106989"/>
                </a:lnTo>
                <a:lnTo>
                  <a:pt x="79626" y="106989"/>
                </a:lnTo>
                <a:lnTo>
                  <a:pt x="78709" y="107177"/>
                </a:lnTo>
                <a:lnTo>
                  <a:pt x="78520" y="107177"/>
                </a:lnTo>
                <a:lnTo>
                  <a:pt x="78520" y="107539"/>
                </a:lnTo>
                <a:lnTo>
                  <a:pt x="78520" y="107908"/>
                </a:lnTo>
                <a:lnTo>
                  <a:pt x="78709" y="108277"/>
                </a:lnTo>
                <a:lnTo>
                  <a:pt x="79444" y="109007"/>
                </a:lnTo>
                <a:lnTo>
                  <a:pt x="80368" y="109557"/>
                </a:lnTo>
                <a:lnTo>
                  <a:pt x="81285" y="109737"/>
                </a:lnTo>
                <a:lnTo>
                  <a:pt x="82391" y="110106"/>
                </a:lnTo>
                <a:lnTo>
                  <a:pt x="79626" y="111025"/>
                </a:lnTo>
                <a:lnTo>
                  <a:pt x="78156" y="110475"/>
                </a:lnTo>
                <a:lnTo>
                  <a:pt x="76679" y="110106"/>
                </a:lnTo>
                <a:lnTo>
                  <a:pt x="75020" y="109925"/>
                </a:lnTo>
                <a:lnTo>
                  <a:pt x="74286" y="109925"/>
                </a:lnTo>
                <a:lnTo>
                  <a:pt x="73543" y="110287"/>
                </a:lnTo>
                <a:lnTo>
                  <a:pt x="73180" y="110475"/>
                </a:lnTo>
                <a:lnTo>
                  <a:pt x="73361" y="110836"/>
                </a:lnTo>
                <a:lnTo>
                  <a:pt x="73733" y="111386"/>
                </a:lnTo>
                <a:lnTo>
                  <a:pt x="74286" y="111755"/>
                </a:lnTo>
                <a:lnTo>
                  <a:pt x="75202" y="112305"/>
                </a:lnTo>
                <a:lnTo>
                  <a:pt x="72808" y="112854"/>
                </a:lnTo>
                <a:lnTo>
                  <a:pt x="72627" y="112485"/>
                </a:lnTo>
                <a:lnTo>
                  <a:pt x="72256" y="112305"/>
                </a:lnTo>
                <a:lnTo>
                  <a:pt x="71331" y="111936"/>
                </a:lnTo>
                <a:lnTo>
                  <a:pt x="69862" y="111755"/>
                </a:lnTo>
                <a:lnTo>
                  <a:pt x="69309" y="111755"/>
                </a:lnTo>
                <a:lnTo>
                  <a:pt x="68567" y="111936"/>
                </a:lnTo>
                <a:lnTo>
                  <a:pt x="68203" y="112305"/>
                </a:lnTo>
                <a:lnTo>
                  <a:pt x="68014" y="112674"/>
                </a:lnTo>
                <a:lnTo>
                  <a:pt x="68014" y="113035"/>
                </a:lnTo>
                <a:lnTo>
                  <a:pt x="68203" y="113404"/>
                </a:lnTo>
                <a:lnTo>
                  <a:pt x="68203" y="113585"/>
                </a:lnTo>
                <a:lnTo>
                  <a:pt x="65620" y="113954"/>
                </a:lnTo>
                <a:lnTo>
                  <a:pt x="62855" y="114134"/>
                </a:lnTo>
                <a:lnTo>
                  <a:pt x="54743" y="114134"/>
                </a:lnTo>
                <a:lnTo>
                  <a:pt x="51978" y="113773"/>
                </a:lnTo>
                <a:lnTo>
                  <a:pt x="49213" y="113404"/>
                </a:lnTo>
                <a:lnTo>
                  <a:pt x="46638" y="112854"/>
                </a:lnTo>
                <a:lnTo>
                  <a:pt x="44055" y="112305"/>
                </a:lnTo>
                <a:lnTo>
                  <a:pt x="41290" y="111574"/>
                </a:lnTo>
                <a:lnTo>
                  <a:pt x="38896" y="110656"/>
                </a:lnTo>
                <a:lnTo>
                  <a:pt x="36313" y="109737"/>
                </a:lnTo>
                <a:lnTo>
                  <a:pt x="33919" y="108457"/>
                </a:lnTo>
                <a:lnTo>
                  <a:pt x="31526" y="107358"/>
                </a:lnTo>
                <a:lnTo>
                  <a:pt x="29125" y="105890"/>
                </a:lnTo>
                <a:lnTo>
                  <a:pt x="26913" y="104429"/>
                </a:lnTo>
                <a:lnTo>
                  <a:pt x="24890" y="102961"/>
                </a:lnTo>
                <a:lnTo>
                  <a:pt x="22860" y="101312"/>
                </a:lnTo>
                <a:lnTo>
                  <a:pt x="21020" y="99663"/>
                </a:lnTo>
                <a:lnTo>
                  <a:pt x="19171" y="97834"/>
                </a:lnTo>
                <a:lnTo>
                  <a:pt x="17512" y="96185"/>
                </a:lnTo>
                <a:lnTo>
                  <a:pt x="16043" y="94167"/>
                </a:lnTo>
                <a:lnTo>
                  <a:pt x="14384" y="92149"/>
                </a:lnTo>
                <a:lnTo>
                  <a:pt x="13089" y="90139"/>
                </a:lnTo>
                <a:lnTo>
                  <a:pt x="11801" y="88121"/>
                </a:lnTo>
                <a:lnTo>
                  <a:pt x="10695" y="85922"/>
                </a:lnTo>
                <a:lnTo>
                  <a:pt x="9589" y="83724"/>
                </a:lnTo>
                <a:lnTo>
                  <a:pt x="8665" y="81525"/>
                </a:lnTo>
                <a:lnTo>
                  <a:pt x="7930" y="79146"/>
                </a:lnTo>
                <a:lnTo>
                  <a:pt x="7196" y="76759"/>
                </a:lnTo>
                <a:lnTo>
                  <a:pt x="6643" y="74380"/>
                </a:lnTo>
                <a:lnTo>
                  <a:pt x="6271" y="71813"/>
                </a:lnTo>
                <a:lnTo>
                  <a:pt x="5900" y="67785"/>
                </a:lnTo>
                <a:lnTo>
                  <a:pt x="5718" y="63757"/>
                </a:lnTo>
                <a:lnTo>
                  <a:pt x="5718" y="59728"/>
                </a:lnTo>
                <a:lnTo>
                  <a:pt x="5900" y="55693"/>
                </a:lnTo>
                <a:lnTo>
                  <a:pt x="6453" y="51665"/>
                </a:lnTo>
                <a:lnTo>
                  <a:pt x="7196" y="47817"/>
                </a:lnTo>
                <a:lnTo>
                  <a:pt x="8301" y="43970"/>
                </a:lnTo>
                <a:lnTo>
                  <a:pt x="9589" y="40303"/>
                </a:lnTo>
                <a:lnTo>
                  <a:pt x="10513" y="38105"/>
                </a:lnTo>
                <a:lnTo>
                  <a:pt x="11801" y="35725"/>
                </a:lnTo>
                <a:lnTo>
                  <a:pt x="13278" y="33158"/>
                </a:lnTo>
                <a:lnTo>
                  <a:pt x="15119" y="30598"/>
                </a:lnTo>
                <a:lnTo>
                  <a:pt x="17149" y="27850"/>
                </a:lnTo>
                <a:lnTo>
                  <a:pt x="19361" y="25102"/>
                </a:lnTo>
                <a:lnTo>
                  <a:pt x="21936" y="22165"/>
                </a:lnTo>
                <a:lnTo>
                  <a:pt x="24701" y="19605"/>
                </a:lnTo>
                <a:lnTo>
                  <a:pt x="27655" y="17038"/>
                </a:lnTo>
                <a:lnTo>
                  <a:pt x="30973" y="14471"/>
                </a:lnTo>
                <a:lnTo>
                  <a:pt x="34291" y="12272"/>
                </a:lnTo>
                <a:lnTo>
                  <a:pt x="37972" y="10262"/>
                </a:lnTo>
                <a:lnTo>
                  <a:pt x="41843" y="8613"/>
                </a:lnTo>
                <a:lnTo>
                  <a:pt x="45713" y="7333"/>
                </a:lnTo>
                <a:lnTo>
                  <a:pt x="47925" y="6964"/>
                </a:lnTo>
                <a:lnTo>
                  <a:pt x="49955" y="6595"/>
                </a:lnTo>
                <a:lnTo>
                  <a:pt x="52167" y="6234"/>
                </a:lnTo>
                <a:lnTo>
                  <a:pt x="54379" y="6045"/>
                </a:lnTo>
                <a:lnTo>
                  <a:pt x="57144" y="5865"/>
                </a:lnTo>
                <a:lnTo>
                  <a:pt x="60090" y="5496"/>
                </a:lnTo>
                <a:lnTo>
                  <a:pt x="63037" y="5134"/>
                </a:lnTo>
                <a:close/>
                <a:moveTo>
                  <a:pt x="61749" y="0"/>
                </a:moveTo>
                <a:lnTo>
                  <a:pt x="58803" y="188"/>
                </a:lnTo>
                <a:lnTo>
                  <a:pt x="55849" y="549"/>
                </a:lnTo>
                <a:lnTo>
                  <a:pt x="53637" y="368"/>
                </a:lnTo>
                <a:lnTo>
                  <a:pt x="51425" y="368"/>
                </a:lnTo>
                <a:lnTo>
                  <a:pt x="49031" y="549"/>
                </a:lnTo>
                <a:lnTo>
                  <a:pt x="46638" y="1099"/>
                </a:lnTo>
                <a:lnTo>
                  <a:pt x="44244" y="1648"/>
                </a:lnTo>
                <a:lnTo>
                  <a:pt x="42032" y="2386"/>
                </a:lnTo>
                <a:lnTo>
                  <a:pt x="39631" y="3297"/>
                </a:lnTo>
                <a:lnTo>
                  <a:pt x="37237" y="4216"/>
                </a:lnTo>
                <a:lnTo>
                  <a:pt x="32814" y="6595"/>
                </a:lnTo>
                <a:lnTo>
                  <a:pt x="28390" y="9163"/>
                </a:lnTo>
                <a:lnTo>
                  <a:pt x="24519" y="12091"/>
                </a:lnTo>
                <a:lnTo>
                  <a:pt x="21020" y="15020"/>
                </a:lnTo>
                <a:lnTo>
                  <a:pt x="18990" y="16857"/>
                </a:lnTo>
                <a:lnTo>
                  <a:pt x="17149" y="18687"/>
                </a:lnTo>
                <a:lnTo>
                  <a:pt x="15490" y="20517"/>
                </a:lnTo>
                <a:lnTo>
                  <a:pt x="13831" y="22534"/>
                </a:lnTo>
                <a:lnTo>
                  <a:pt x="12354" y="24552"/>
                </a:lnTo>
                <a:lnTo>
                  <a:pt x="11066" y="26562"/>
                </a:lnTo>
                <a:lnTo>
                  <a:pt x="8483" y="30779"/>
                </a:lnTo>
                <a:lnTo>
                  <a:pt x="6453" y="35357"/>
                </a:lnTo>
                <a:lnTo>
                  <a:pt x="4613" y="39942"/>
                </a:lnTo>
                <a:lnTo>
                  <a:pt x="3135" y="44888"/>
                </a:lnTo>
                <a:lnTo>
                  <a:pt x="1666" y="50016"/>
                </a:lnTo>
                <a:lnTo>
                  <a:pt x="924" y="52764"/>
                </a:lnTo>
                <a:lnTo>
                  <a:pt x="560" y="55512"/>
                </a:lnTo>
                <a:lnTo>
                  <a:pt x="189" y="58260"/>
                </a:lnTo>
                <a:lnTo>
                  <a:pt x="7" y="61008"/>
                </a:lnTo>
                <a:lnTo>
                  <a:pt x="7" y="63757"/>
                </a:lnTo>
                <a:lnTo>
                  <a:pt x="189" y="66324"/>
                </a:lnTo>
                <a:lnTo>
                  <a:pt x="371" y="69072"/>
                </a:lnTo>
                <a:lnTo>
                  <a:pt x="742" y="71632"/>
                </a:lnTo>
                <a:lnTo>
                  <a:pt x="1477" y="74380"/>
                </a:lnTo>
                <a:lnTo>
                  <a:pt x="2030" y="76948"/>
                </a:lnTo>
                <a:lnTo>
                  <a:pt x="2954" y="79508"/>
                </a:lnTo>
                <a:lnTo>
                  <a:pt x="3878" y="82075"/>
                </a:lnTo>
                <a:lnTo>
                  <a:pt x="4984" y="84642"/>
                </a:lnTo>
                <a:lnTo>
                  <a:pt x="6090" y="87202"/>
                </a:lnTo>
                <a:lnTo>
                  <a:pt x="8854" y="92337"/>
                </a:lnTo>
                <a:lnTo>
                  <a:pt x="10513" y="95085"/>
                </a:lnTo>
                <a:lnTo>
                  <a:pt x="12354" y="97834"/>
                </a:lnTo>
                <a:lnTo>
                  <a:pt x="14384" y="100394"/>
                </a:lnTo>
                <a:lnTo>
                  <a:pt x="16407" y="102780"/>
                </a:lnTo>
                <a:lnTo>
                  <a:pt x="18437" y="104979"/>
                </a:lnTo>
                <a:lnTo>
                  <a:pt x="20830" y="107177"/>
                </a:lnTo>
                <a:lnTo>
                  <a:pt x="23042" y="109188"/>
                </a:lnTo>
                <a:lnTo>
                  <a:pt x="25625" y="111025"/>
                </a:lnTo>
                <a:lnTo>
                  <a:pt x="28019" y="112674"/>
                </a:lnTo>
                <a:lnTo>
                  <a:pt x="30783" y="114134"/>
                </a:lnTo>
                <a:lnTo>
                  <a:pt x="33548" y="115602"/>
                </a:lnTo>
                <a:lnTo>
                  <a:pt x="36313" y="116702"/>
                </a:lnTo>
                <a:lnTo>
                  <a:pt x="39267" y="117620"/>
                </a:lnTo>
                <a:lnTo>
                  <a:pt x="42396" y="118531"/>
                </a:lnTo>
                <a:lnTo>
                  <a:pt x="45532" y="119081"/>
                </a:lnTo>
                <a:lnTo>
                  <a:pt x="48660" y="119631"/>
                </a:lnTo>
                <a:lnTo>
                  <a:pt x="51978" y="119819"/>
                </a:lnTo>
                <a:lnTo>
                  <a:pt x="55296" y="120000"/>
                </a:lnTo>
                <a:lnTo>
                  <a:pt x="58613" y="120000"/>
                </a:lnTo>
                <a:lnTo>
                  <a:pt x="61749" y="119819"/>
                </a:lnTo>
                <a:lnTo>
                  <a:pt x="65067" y="119631"/>
                </a:lnTo>
                <a:lnTo>
                  <a:pt x="68203" y="119269"/>
                </a:lnTo>
                <a:lnTo>
                  <a:pt x="71521" y="118720"/>
                </a:lnTo>
                <a:lnTo>
                  <a:pt x="74649" y="117982"/>
                </a:lnTo>
                <a:lnTo>
                  <a:pt x="77603" y="117251"/>
                </a:lnTo>
                <a:lnTo>
                  <a:pt x="80732" y="116333"/>
                </a:lnTo>
                <a:lnTo>
                  <a:pt x="83686" y="115234"/>
                </a:lnTo>
                <a:lnTo>
                  <a:pt x="86814" y="113954"/>
                </a:lnTo>
                <a:lnTo>
                  <a:pt x="89579" y="112485"/>
                </a:lnTo>
                <a:lnTo>
                  <a:pt x="92533" y="110836"/>
                </a:lnTo>
                <a:lnTo>
                  <a:pt x="95298" y="109007"/>
                </a:lnTo>
                <a:lnTo>
                  <a:pt x="97874" y="107177"/>
                </a:lnTo>
                <a:lnTo>
                  <a:pt x="100638" y="104979"/>
                </a:lnTo>
                <a:lnTo>
                  <a:pt x="103040" y="102780"/>
                </a:lnTo>
                <a:lnTo>
                  <a:pt x="105251" y="100394"/>
                </a:lnTo>
                <a:lnTo>
                  <a:pt x="107463" y="98014"/>
                </a:lnTo>
                <a:lnTo>
                  <a:pt x="109486" y="95635"/>
                </a:lnTo>
                <a:lnTo>
                  <a:pt x="111326" y="93068"/>
                </a:lnTo>
                <a:lnTo>
                  <a:pt x="112985" y="90319"/>
                </a:lnTo>
                <a:lnTo>
                  <a:pt x="114462" y="87571"/>
                </a:lnTo>
                <a:lnTo>
                  <a:pt x="114644" y="87571"/>
                </a:lnTo>
                <a:lnTo>
                  <a:pt x="114833" y="87202"/>
                </a:lnTo>
                <a:lnTo>
                  <a:pt x="114833" y="86841"/>
                </a:lnTo>
                <a:lnTo>
                  <a:pt x="116121" y="83543"/>
                </a:lnTo>
                <a:lnTo>
                  <a:pt x="117409" y="80245"/>
                </a:lnTo>
                <a:lnTo>
                  <a:pt x="118333" y="76759"/>
                </a:lnTo>
                <a:lnTo>
                  <a:pt x="119068" y="73281"/>
                </a:lnTo>
                <a:lnTo>
                  <a:pt x="119257" y="73100"/>
                </a:lnTo>
                <a:lnTo>
                  <a:pt x="119439" y="72912"/>
                </a:lnTo>
                <a:lnTo>
                  <a:pt x="119621" y="72551"/>
                </a:lnTo>
                <a:lnTo>
                  <a:pt x="119439" y="72362"/>
                </a:lnTo>
                <a:lnTo>
                  <a:pt x="119257" y="72001"/>
                </a:lnTo>
                <a:lnTo>
                  <a:pt x="119621" y="69072"/>
                </a:lnTo>
                <a:lnTo>
                  <a:pt x="119992" y="65955"/>
                </a:lnTo>
                <a:lnTo>
                  <a:pt x="119992" y="63026"/>
                </a:lnTo>
                <a:lnTo>
                  <a:pt x="119810" y="59909"/>
                </a:lnTo>
                <a:lnTo>
                  <a:pt x="119257" y="53494"/>
                </a:lnTo>
                <a:lnTo>
                  <a:pt x="118704" y="50197"/>
                </a:lnTo>
                <a:lnTo>
                  <a:pt x="118151" y="47087"/>
                </a:lnTo>
                <a:lnTo>
                  <a:pt x="117598" y="43970"/>
                </a:lnTo>
                <a:lnTo>
                  <a:pt x="116674" y="40853"/>
                </a:lnTo>
                <a:lnTo>
                  <a:pt x="115750" y="37743"/>
                </a:lnTo>
                <a:lnTo>
                  <a:pt x="114833" y="34807"/>
                </a:lnTo>
                <a:lnTo>
                  <a:pt x="113538" y="31878"/>
                </a:lnTo>
                <a:lnTo>
                  <a:pt x="112250" y="28949"/>
                </a:lnTo>
                <a:lnTo>
                  <a:pt x="110773" y="26201"/>
                </a:lnTo>
                <a:lnTo>
                  <a:pt x="109115" y="23453"/>
                </a:lnTo>
                <a:lnTo>
                  <a:pt x="107274" y="20885"/>
                </a:lnTo>
                <a:lnTo>
                  <a:pt x="105251" y="18506"/>
                </a:lnTo>
                <a:lnTo>
                  <a:pt x="103040" y="16119"/>
                </a:lnTo>
                <a:lnTo>
                  <a:pt x="100638" y="13921"/>
                </a:lnTo>
                <a:lnTo>
                  <a:pt x="98245" y="11911"/>
                </a:lnTo>
                <a:lnTo>
                  <a:pt x="95851" y="10262"/>
                </a:lnTo>
                <a:lnTo>
                  <a:pt x="93268" y="8613"/>
                </a:lnTo>
                <a:lnTo>
                  <a:pt x="90503" y="7145"/>
                </a:lnTo>
                <a:lnTo>
                  <a:pt x="87920" y="5865"/>
                </a:lnTo>
                <a:lnTo>
                  <a:pt x="84974" y="4585"/>
                </a:lnTo>
                <a:lnTo>
                  <a:pt x="82209" y="3666"/>
                </a:lnTo>
                <a:lnTo>
                  <a:pt x="79262" y="2748"/>
                </a:lnTo>
                <a:lnTo>
                  <a:pt x="76497" y="2017"/>
                </a:lnTo>
                <a:lnTo>
                  <a:pt x="73543" y="1287"/>
                </a:lnTo>
                <a:lnTo>
                  <a:pt x="70597" y="737"/>
                </a:lnTo>
                <a:lnTo>
                  <a:pt x="67650" y="368"/>
                </a:lnTo>
                <a:lnTo>
                  <a:pt x="64696" y="188"/>
                </a:lnTo>
                <a:lnTo>
                  <a:pt x="6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3799401" y="2051575"/>
            <a:ext cx="1442480" cy="102977"/>
          </a:xfrm>
          <a:custGeom>
            <a:pathLst>
              <a:path extrusionOk="0" h="120000" w="120000">
                <a:moveTo>
                  <a:pt x="117555" y="40014"/>
                </a:moveTo>
                <a:lnTo>
                  <a:pt x="117964" y="46033"/>
                </a:lnTo>
                <a:lnTo>
                  <a:pt x="117964" y="40014"/>
                </a:lnTo>
                <a:close/>
                <a:moveTo>
                  <a:pt x="117964" y="46033"/>
                </a:moveTo>
                <a:lnTo>
                  <a:pt x="117964" y="48025"/>
                </a:lnTo>
                <a:lnTo>
                  <a:pt x="118020" y="46880"/>
                </a:lnTo>
                <a:lnTo>
                  <a:pt x="118020" y="46880"/>
                </a:lnTo>
                <a:lnTo>
                  <a:pt x="117964" y="46033"/>
                </a:lnTo>
                <a:close/>
                <a:moveTo>
                  <a:pt x="118370" y="40014"/>
                </a:moveTo>
                <a:lnTo>
                  <a:pt x="118020" y="46880"/>
                </a:lnTo>
                <a:lnTo>
                  <a:pt x="118020" y="46880"/>
                </a:lnTo>
                <a:lnTo>
                  <a:pt x="118370" y="52009"/>
                </a:lnTo>
                <a:lnTo>
                  <a:pt x="118370" y="40014"/>
                </a:lnTo>
                <a:close/>
                <a:moveTo>
                  <a:pt x="119185" y="44040"/>
                </a:moveTo>
                <a:lnTo>
                  <a:pt x="118370" y="52009"/>
                </a:lnTo>
                <a:lnTo>
                  <a:pt x="118370" y="56036"/>
                </a:lnTo>
                <a:lnTo>
                  <a:pt x="118370" y="60021"/>
                </a:lnTo>
                <a:lnTo>
                  <a:pt x="119995" y="60021"/>
                </a:lnTo>
                <a:lnTo>
                  <a:pt x="119995" y="52009"/>
                </a:lnTo>
                <a:lnTo>
                  <a:pt x="119590" y="56036"/>
                </a:lnTo>
                <a:lnTo>
                  <a:pt x="119590" y="52009"/>
                </a:lnTo>
                <a:lnTo>
                  <a:pt x="119590" y="48025"/>
                </a:lnTo>
                <a:lnTo>
                  <a:pt x="119185" y="44040"/>
                </a:lnTo>
                <a:close/>
                <a:moveTo>
                  <a:pt x="87049" y="42"/>
                </a:moveTo>
                <a:lnTo>
                  <a:pt x="86644" y="8053"/>
                </a:lnTo>
                <a:lnTo>
                  <a:pt x="86234" y="4026"/>
                </a:lnTo>
                <a:lnTo>
                  <a:pt x="85829" y="12038"/>
                </a:lnTo>
                <a:lnTo>
                  <a:pt x="85424" y="20049"/>
                </a:lnTo>
                <a:lnTo>
                  <a:pt x="84203" y="12038"/>
                </a:lnTo>
                <a:lnTo>
                  <a:pt x="83389" y="4026"/>
                </a:lnTo>
                <a:lnTo>
                  <a:pt x="82983" y="4026"/>
                </a:lnTo>
                <a:lnTo>
                  <a:pt x="82983" y="8053"/>
                </a:lnTo>
                <a:lnTo>
                  <a:pt x="82574" y="16022"/>
                </a:lnTo>
                <a:lnTo>
                  <a:pt x="83794" y="8053"/>
                </a:lnTo>
                <a:lnTo>
                  <a:pt x="82983" y="20049"/>
                </a:lnTo>
                <a:lnTo>
                  <a:pt x="83794" y="16022"/>
                </a:lnTo>
                <a:lnTo>
                  <a:pt x="83794" y="24033"/>
                </a:lnTo>
                <a:lnTo>
                  <a:pt x="82574" y="24033"/>
                </a:lnTo>
                <a:lnTo>
                  <a:pt x="82574" y="8053"/>
                </a:lnTo>
                <a:lnTo>
                  <a:pt x="82168" y="4026"/>
                </a:lnTo>
                <a:lnTo>
                  <a:pt x="81763" y="4026"/>
                </a:lnTo>
                <a:lnTo>
                  <a:pt x="80948" y="12038"/>
                </a:lnTo>
                <a:lnTo>
                  <a:pt x="80543" y="20049"/>
                </a:lnTo>
                <a:lnTo>
                  <a:pt x="80133" y="16022"/>
                </a:lnTo>
                <a:lnTo>
                  <a:pt x="79728" y="8053"/>
                </a:lnTo>
                <a:lnTo>
                  <a:pt x="79323" y="16022"/>
                </a:lnTo>
                <a:lnTo>
                  <a:pt x="77287" y="24033"/>
                </a:lnTo>
                <a:lnTo>
                  <a:pt x="77693" y="12038"/>
                </a:lnTo>
                <a:lnTo>
                  <a:pt x="76882" y="16022"/>
                </a:lnTo>
                <a:lnTo>
                  <a:pt x="76067" y="24033"/>
                </a:lnTo>
                <a:lnTo>
                  <a:pt x="76067" y="28018"/>
                </a:lnTo>
                <a:lnTo>
                  <a:pt x="75252" y="24033"/>
                </a:lnTo>
                <a:lnTo>
                  <a:pt x="74032" y="20049"/>
                </a:lnTo>
                <a:lnTo>
                  <a:pt x="72001" y="20049"/>
                </a:lnTo>
                <a:lnTo>
                  <a:pt x="72001" y="24033"/>
                </a:lnTo>
                <a:lnTo>
                  <a:pt x="71592" y="28018"/>
                </a:lnTo>
                <a:lnTo>
                  <a:pt x="70781" y="16022"/>
                </a:lnTo>
                <a:lnTo>
                  <a:pt x="69966" y="16022"/>
                </a:lnTo>
                <a:lnTo>
                  <a:pt x="67526" y="28018"/>
                </a:lnTo>
                <a:lnTo>
                  <a:pt x="67526" y="20049"/>
                </a:lnTo>
                <a:lnTo>
                  <a:pt x="67120" y="32045"/>
                </a:lnTo>
                <a:lnTo>
                  <a:pt x="66305" y="20049"/>
                </a:lnTo>
                <a:lnTo>
                  <a:pt x="67120" y="20049"/>
                </a:lnTo>
                <a:lnTo>
                  <a:pt x="66711" y="16022"/>
                </a:lnTo>
                <a:lnTo>
                  <a:pt x="66305" y="16022"/>
                </a:lnTo>
                <a:lnTo>
                  <a:pt x="65490" y="20049"/>
                </a:lnTo>
                <a:lnTo>
                  <a:pt x="64676" y="32045"/>
                </a:lnTo>
                <a:lnTo>
                  <a:pt x="64270" y="28018"/>
                </a:lnTo>
                <a:lnTo>
                  <a:pt x="63865" y="20049"/>
                </a:lnTo>
                <a:lnTo>
                  <a:pt x="62645" y="32045"/>
                </a:lnTo>
                <a:lnTo>
                  <a:pt x="63050" y="24033"/>
                </a:lnTo>
                <a:lnTo>
                  <a:pt x="62645" y="28018"/>
                </a:lnTo>
                <a:lnTo>
                  <a:pt x="61830" y="32045"/>
                </a:lnTo>
                <a:lnTo>
                  <a:pt x="61830" y="24033"/>
                </a:lnTo>
                <a:lnTo>
                  <a:pt x="61425" y="20049"/>
                </a:lnTo>
                <a:lnTo>
                  <a:pt x="60204" y="16022"/>
                </a:lnTo>
                <a:lnTo>
                  <a:pt x="58574" y="12038"/>
                </a:lnTo>
                <a:lnTo>
                  <a:pt x="57354" y="12038"/>
                </a:lnTo>
                <a:lnTo>
                  <a:pt x="57354" y="16022"/>
                </a:lnTo>
                <a:lnTo>
                  <a:pt x="57354" y="20049"/>
                </a:lnTo>
                <a:lnTo>
                  <a:pt x="56949" y="20049"/>
                </a:lnTo>
                <a:lnTo>
                  <a:pt x="56949" y="28018"/>
                </a:lnTo>
                <a:lnTo>
                  <a:pt x="56544" y="28018"/>
                </a:lnTo>
                <a:lnTo>
                  <a:pt x="56134" y="24033"/>
                </a:lnTo>
                <a:lnTo>
                  <a:pt x="55729" y="16022"/>
                </a:lnTo>
                <a:lnTo>
                  <a:pt x="55323" y="4026"/>
                </a:lnTo>
                <a:lnTo>
                  <a:pt x="55323" y="16022"/>
                </a:lnTo>
                <a:lnTo>
                  <a:pt x="54914" y="16022"/>
                </a:lnTo>
                <a:lnTo>
                  <a:pt x="54509" y="12038"/>
                </a:lnTo>
                <a:lnTo>
                  <a:pt x="54103" y="8053"/>
                </a:lnTo>
                <a:lnTo>
                  <a:pt x="52883" y="8053"/>
                </a:lnTo>
                <a:lnTo>
                  <a:pt x="52473" y="20049"/>
                </a:lnTo>
                <a:lnTo>
                  <a:pt x="52068" y="16022"/>
                </a:lnTo>
                <a:lnTo>
                  <a:pt x="51253" y="12038"/>
                </a:lnTo>
                <a:lnTo>
                  <a:pt x="49628" y="16022"/>
                </a:lnTo>
                <a:lnTo>
                  <a:pt x="46372" y="28018"/>
                </a:lnTo>
                <a:lnTo>
                  <a:pt x="45967" y="20049"/>
                </a:lnTo>
                <a:lnTo>
                  <a:pt x="45562" y="16022"/>
                </a:lnTo>
                <a:lnTo>
                  <a:pt x="43527" y="16022"/>
                </a:lnTo>
                <a:lnTo>
                  <a:pt x="41086" y="20049"/>
                </a:lnTo>
                <a:lnTo>
                  <a:pt x="40271" y="20049"/>
                </a:lnTo>
                <a:lnTo>
                  <a:pt x="39461" y="16022"/>
                </a:lnTo>
                <a:lnTo>
                  <a:pt x="39461" y="20049"/>
                </a:lnTo>
                <a:lnTo>
                  <a:pt x="39461" y="24033"/>
                </a:lnTo>
                <a:lnTo>
                  <a:pt x="38646" y="28018"/>
                </a:lnTo>
                <a:lnTo>
                  <a:pt x="38240" y="24033"/>
                </a:lnTo>
                <a:lnTo>
                  <a:pt x="37425" y="20049"/>
                </a:lnTo>
                <a:lnTo>
                  <a:pt x="37425" y="32045"/>
                </a:lnTo>
                <a:lnTo>
                  <a:pt x="36610" y="28018"/>
                </a:lnTo>
                <a:lnTo>
                  <a:pt x="35390" y="24033"/>
                </a:lnTo>
                <a:lnTo>
                  <a:pt x="34170" y="28018"/>
                </a:lnTo>
                <a:lnTo>
                  <a:pt x="33765" y="32045"/>
                </a:lnTo>
                <a:lnTo>
                  <a:pt x="32545" y="24033"/>
                </a:lnTo>
                <a:lnTo>
                  <a:pt x="31730" y="20049"/>
                </a:lnTo>
                <a:lnTo>
                  <a:pt x="30915" y="40014"/>
                </a:lnTo>
                <a:lnTo>
                  <a:pt x="30104" y="28018"/>
                </a:lnTo>
                <a:lnTo>
                  <a:pt x="29289" y="28018"/>
                </a:lnTo>
                <a:lnTo>
                  <a:pt x="28474" y="32045"/>
                </a:lnTo>
                <a:lnTo>
                  <a:pt x="28069" y="28018"/>
                </a:lnTo>
                <a:lnTo>
                  <a:pt x="27664" y="32045"/>
                </a:lnTo>
                <a:lnTo>
                  <a:pt x="26034" y="40014"/>
                </a:lnTo>
                <a:lnTo>
                  <a:pt x="26034" y="44040"/>
                </a:lnTo>
                <a:lnTo>
                  <a:pt x="25223" y="48025"/>
                </a:lnTo>
                <a:lnTo>
                  <a:pt x="25223" y="44040"/>
                </a:lnTo>
                <a:lnTo>
                  <a:pt x="24814" y="44040"/>
                </a:lnTo>
                <a:lnTo>
                  <a:pt x="24003" y="52009"/>
                </a:lnTo>
                <a:lnTo>
                  <a:pt x="23593" y="52009"/>
                </a:lnTo>
                <a:lnTo>
                  <a:pt x="23188" y="44040"/>
                </a:lnTo>
                <a:lnTo>
                  <a:pt x="23188" y="48025"/>
                </a:lnTo>
                <a:lnTo>
                  <a:pt x="22373" y="52009"/>
                </a:lnTo>
                <a:lnTo>
                  <a:pt x="21968" y="48025"/>
                </a:lnTo>
                <a:lnTo>
                  <a:pt x="21153" y="44040"/>
                </a:lnTo>
                <a:lnTo>
                  <a:pt x="22373" y="44040"/>
                </a:lnTo>
                <a:lnTo>
                  <a:pt x="21968" y="40014"/>
                </a:lnTo>
                <a:lnTo>
                  <a:pt x="21968" y="32045"/>
                </a:lnTo>
                <a:lnTo>
                  <a:pt x="21563" y="40014"/>
                </a:lnTo>
                <a:lnTo>
                  <a:pt x="19527" y="40014"/>
                </a:lnTo>
                <a:lnTo>
                  <a:pt x="19527" y="48025"/>
                </a:lnTo>
                <a:lnTo>
                  <a:pt x="20342" y="48025"/>
                </a:lnTo>
                <a:lnTo>
                  <a:pt x="19933" y="52009"/>
                </a:lnTo>
                <a:lnTo>
                  <a:pt x="19933" y="48025"/>
                </a:lnTo>
                <a:lnTo>
                  <a:pt x="19527" y="60021"/>
                </a:lnTo>
                <a:lnTo>
                  <a:pt x="18712" y="52009"/>
                </a:lnTo>
                <a:lnTo>
                  <a:pt x="17902" y="44040"/>
                </a:lnTo>
                <a:lnTo>
                  <a:pt x="17087" y="44040"/>
                </a:lnTo>
                <a:lnTo>
                  <a:pt x="16272" y="60021"/>
                </a:lnTo>
                <a:lnTo>
                  <a:pt x="16272" y="56036"/>
                </a:lnTo>
                <a:lnTo>
                  <a:pt x="16272" y="52009"/>
                </a:lnTo>
                <a:lnTo>
                  <a:pt x="15867" y="56036"/>
                </a:lnTo>
                <a:lnTo>
                  <a:pt x="15461" y="64005"/>
                </a:lnTo>
                <a:lnTo>
                  <a:pt x="13832" y="60021"/>
                </a:lnTo>
                <a:lnTo>
                  <a:pt x="10581" y="60021"/>
                </a:lnTo>
                <a:lnTo>
                  <a:pt x="7730" y="64005"/>
                </a:lnTo>
                <a:lnTo>
                  <a:pt x="6510" y="68032"/>
                </a:lnTo>
                <a:lnTo>
                  <a:pt x="5695" y="72016"/>
                </a:lnTo>
                <a:lnTo>
                  <a:pt x="5695" y="68032"/>
                </a:lnTo>
                <a:lnTo>
                  <a:pt x="4475" y="72016"/>
                </a:lnTo>
                <a:lnTo>
                  <a:pt x="3255" y="76001"/>
                </a:lnTo>
                <a:lnTo>
                  <a:pt x="2444" y="76001"/>
                </a:lnTo>
                <a:lnTo>
                  <a:pt x="1629" y="80028"/>
                </a:lnTo>
                <a:lnTo>
                  <a:pt x="1224" y="72016"/>
                </a:lnTo>
                <a:lnTo>
                  <a:pt x="409" y="68032"/>
                </a:lnTo>
                <a:lnTo>
                  <a:pt x="4" y="76001"/>
                </a:lnTo>
                <a:lnTo>
                  <a:pt x="4" y="87997"/>
                </a:lnTo>
                <a:lnTo>
                  <a:pt x="409" y="108004"/>
                </a:lnTo>
                <a:lnTo>
                  <a:pt x="814" y="120000"/>
                </a:lnTo>
                <a:lnTo>
                  <a:pt x="1224" y="116015"/>
                </a:lnTo>
                <a:lnTo>
                  <a:pt x="2035" y="120000"/>
                </a:lnTo>
                <a:lnTo>
                  <a:pt x="2444" y="108004"/>
                </a:lnTo>
                <a:lnTo>
                  <a:pt x="2850" y="111988"/>
                </a:lnTo>
                <a:lnTo>
                  <a:pt x="2850" y="116015"/>
                </a:lnTo>
                <a:lnTo>
                  <a:pt x="3255" y="111988"/>
                </a:lnTo>
                <a:lnTo>
                  <a:pt x="4070" y="108004"/>
                </a:lnTo>
                <a:lnTo>
                  <a:pt x="5290" y="108004"/>
                </a:lnTo>
                <a:lnTo>
                  <a:pt x="5290" y="111988"/>
                </a:lnTo>
                <a:lnTo>
                  <a:pt x="5695" y="116015"/>
                </a:lnTo>
                <a:lnTo>
                  <a:pt x="6105" y="120000"/>
                </a:lnTo>
                <a:lnTo>
                  <a:pt x="6510" y="111988"/>
                </a:lnTo>
                <a:lnTo>
                  <a:pt x="7730" y="108004"/>
                </a:lnTo>
                <a:lnTo>
                  <a:pt x="7325" y="111988"/>
                </a:lnTo>
                <a:lnTo>
                  <a:pt x="8136" y="116015"/>
                </a:lnTo>
                <a:lnTo>
                  <a:pt x="8136" y="104019"/>
                </a:lnTo>
                <a:lnTo>
                  <a:pt x="8545" y="96008"/>
                </a:lnTo>
                <a:lnTo>
                  <a:pt x="8951" y="116015"/>
                </a:lnTo>
                <a:lnTo>
                  <a:pt x="9360" y="99992"/>
                </a:lnTo>
                <a:lnTo>
                  <a:pt x="9766" y="111988"/>
                </a:lnTo>
                <a:lnTo>
                  <a:pt x="9766" y="108004"/>
                </a:lnTo>
                <a:lnTo>
                  <a:pt x="10171" y="104019"/>
                </a:lnTo>
                <a:lnTo>
                  <a:pt x="10581" y="108004"/>
                </a:lnTo>
                <a:lnTo>
                  <a:pt x="10581" y="116015"/>
                </a:lnTo>
                <a:lnTo>
                  <a:pt x="10986" y="108004"/>
                </a:lnTo>
                <a:lnTo>
                  <a:pt x="10986" y="104019"/>
                </a:lnTo>
                <a:lnTo>
                  <a:pt x="11391" y="108004"/>
                </a:lnTo>
                <a:lnTo>
                  <a:pt x="11391" y="111988"/>
                </a:lnTo>
                <a:lnTo>
                  <a:pt x="12206" y="104019"/>
                </a:lnTo>
                <a:lnTo>
                  <a:pt x="13021" y="104019"/>
                </a:lnTo>
                <a:lnTo>
                  <a:pt x="13426" y="96008"/>
                </a:lnTo>
                <a:lnTo>
                  <a:pt x="13426" y="87997"/>
                </a:lnTo>
                <a:lnTo>
                  <a:pt x="13832" y="84012"/>
                </a:lnTo>
                <a:lnTo>
                  <a:pt x="13832" y="87997"/>
                </a:lnTo>
                <a:lnTo>
                  <a:pt x="13832" y="96008"/>
                </a:lnTo>
                <a:lnTo>
                  <a:pt x="14241" y="87997"/>
                </a:lnTo>
                <a:lnTo>
                  <a:pt x="15052" y="87997"/>
                </a:lnTo>
                <a:lnTo>
                  <a:pt x="15052" y="92024"/>
                </a:lnTo>
                <a:lnTo>
                  <a:pt x="14646" y="96008"/>
                </a:lnTo>
                <a:lnTo>
                  <a:pt x="14241" y="99992"/>
                </a:lnTo>
                <a:lnTo>
                  <a:pt x="14241" y="108004"/>
                </a:lnTo>
                <a:lnTo>
                  <a:pt x="15052" y="108004"/>
                </a:lnTo>
                <a:lnTo>
                  <a:pt x="15461" y="104019"/>
                </a:lnTo>
                <a:lnTo>
                  <a:pt x="15867" y="96008"/>
                </a:lnTo>
                <a:lnTo>
                  <a:pt x="17902" y="96008"/>
                </a:lnTo>
                <a:lnTo>
                  <a:pt x="17902" y="99992"/>
                </a:lnTo>
                <a:lnTo>
                  <a:pt x="18307" y="92024"/>
                </a:lnTo>
                <a:lnTo>
                  <a:pt x="18712" y="92024"/>
                </a:lnTo>
                <a:lnTo>
                  <a:pt x="18307" y="96008"/>
                </a:lnTo>
                <a:lnTo>
                  <a:pt x="22783" y="96008"/>
                </a:lnTo>
                <a:lnTo>
                  <a:pt x="24003" y="92024"/>
                </a:lnTo>
                <a:lnTo>
                  <a:pt x="24814" y="92024"/>
                </a:lnTo>
                <a:lnTo>
                  <a:pt x="24814" y="87997"/>
                </a:lnTo>
                <a:lnTo>
                  <a:pt x="27664" y="87997"/>
                </a:lnTo>
                <a:lnTo>
                  <a:pt x="28069" y="80028"/>
                </a:lnTo>
                <a:lnTo>
                  <a:pt x="28474" y="80028"/>
                </a:lnTo>
                <a:lnTo>
                  <a:pt x="30915" y="84012"/>
                </a:lnTo>
                <a:lnTo>
                  <a:pt x="32135" y="80028"/>
                </a:lnTo>
                <a:lnTo>
                  <a:pt x="32545" y="80028"/>
                </a:lnTo>
                <a:lnTo>
                  <a:pt x="32950" y="72016"/>
                </a:lnTo>
                <a:lnTo>
                  <a:pt x="33355" y="80028"/>
                </a:lnTo>
                <a:lnTo>
                  <a:pt x="34170" y="87997"/>
                </a:lnTo>
                <a:lnTo>
                  <a:pt x="34985" y="76001"/>
                </a:lnTo>
                <a:lnTo>
                  <a:pt x="34985" y="84012"/>
                </a:lnTo>
                <a:lnTo>
                  <a:pt x="35390" y="76001"/>
                </a:lnTo>
                <a:lnTo>
                  <a:pt x="35796" y="84012"/>
                </a:lnTo>
                <a:lnTo>
                  <a:pt x="35796" y="80028"/>
                </a:lnTo>
                <a:lnTo>
                  <a:pt x="35796" y="76001"/>
                </a:lnTo>
                <a:lnTo>
                  <a:pt x="36610" y="76001"/>
                </a:lnTo>
                <a:lnTo>
                  <a:pt x="37016" y="80028"/>
                </a:lnTo>
                <a:lnTo>
                  <a:pt x="37831" y="76001"/>
                </a:lnTo>
                <a:lnTo>
                  <a:pt x="37831" y="84012"/>
                </a:lnTo>
                <a:lnTo>
                  <a:pt x="38240" y="80028"/>
                </a:lnTo>
                <a:lnTo>
                  <a:pt x="41901" y="80028"/>
                </a:lnTo>
                <a:lnTo>
                  <a:pt x="41491" y="76001"/>
                </a:lnTo>
                <a:lnTo>
                  <a:pt x="41901" y="68032"/>
                </a:lnTo>
                <a:lnTo>
                  <a:pt x="42306" y="72016"/>
                </a:lnTo>
                <a:lnTo>
                  <a:pt x="42306" y="76001"/>
                </a:lnTo>
                <a:lnTo>
                  <a:pt x="42712" y="80028"/>
                </a:lnTo>
                <a:lnTo>
                  <a:pt x="43527" y="84012"/>
                </a:lnTo>
                <a:lnTo>
                  <a:pt x="45967" y="76001"/>
                </a:lnTo>
                <a:lnTo>
                  <a:pt x="47592" y="64005"/>
                </a:lnTo>
                <a:lnTo>
                  <a:pt x="48002" y="72016"/>
                </a:lnTo>
                <a:lnTo>
                  <a:pt x="48813" y="72016"/>
                </a:lnTo>
                <a:lnTo>
                  <a:pt x="49628" y="68032"/>
                </a:lnTo>
                <a:lnTo>
                  <a:pt x="50033" y="60021"/>
                </a:lnTo>
                <a:lnTo>
                  <a:pt x="51663" y="68032"/>
                </a:lnTo>
                <a:lnTo>
                  <a:pt x="53694" y="72016"/>
                </a:lnTo>
                <a:lnTo>
                  <a:pt x="54509" y="64005"/>
                </a:lnTo>
                <a:lnTo>
                  <a:pt x="54509" y="72016"/>
                </a:lnTo>
                <a:lnTo>
                  <a:pt x="55729" y="64005"/>
                </a:lnTo>
                <a:lnTo>
                  <a:pt x="56949" y="64005"/>
                </a:lnTo>
                <a:lnTo>
                  <a:pt x="60610" y="72016"/>
                </a:lnTo>
                <a:lnTo>
                  <a:pt x="62235" y="76001"/>
                </a:lnTo>
                <a:lnTo>
                  <a:pt x="63865" y="76001"/>
                </a:lnTo>
                <a:lnTo>
                  <a:pt x="65085" y="72016"/>
                </a:lnTo>
                <a:lnTo>
                  <a:pt x="66305" y="64005"/>
                </a:lnTo>
                <a:lnTo>
                  <a:pt x="66711" y="60021"/>
                </a:lnTo>
                <a:lnTo>
                  <a:pt x="66711" y="64005"/>
                </a:lnTo>
                <a:lnTo>
                  <a:pt x="66711" y="72016"/>
                </a:lnTo>
                <a:lnTo>
                  <a:pt x="70781" y="64005"/>
                </a:lnTo>
                <a:lnTo>
                  <a:pt x="70781" y="68032"/>
                </a:lnTo>
                <a:lnTo>
                  <a:pt x="71186" y="68032"/>
                </a:lnTo>
                <a:lnTo>
                  <a:pt x="71592" y="64005"/>
                </a:lnTo>
                <a:lnTo>
                  <a:pt x="76067" y="64005"/>
                </a:lnTo>
                <a:lnTo>
                  <a:pt x="76472" y="68032"/>
                </a:lnTo>
                <a:lnTo>
                  <a:pt x="76882" y="68032"/>
                </a:lnTo>
                <a:lnTo>
                  <a:pt x="79323" y="64005"/>
                </a:lnTo>
                <a:lnTo>
                  <a:pt x="82168" y="56036"/>
                </a:lnTo>
                <a:lnTo>
                  <a:pt x="80948" y="68032"/>
                </a:lnTo>
                <a:lnTo>
                  <a:pt x="82574" y="56036"/>
                </a:lnTo>
                <a:lnTo>
                  <a:pt x="83389" y="56036"/>
                </a:lnTo>
                <a:lnTo>
                  <a:pt x="83389" y="64005"/>
                </a:lnTo>
                <a:lnTo>
                  <a:pt x="84203" y="60021"/>
                </a:lnTo>
                <a:lnTo>
                  <a:pt x="85829" y="60021"/>
                </a:lnTo>
                <a:lnTo>
                  <a:pt x="86234" y="56036"/>
                </a:lnTo>
                <a:lnTo>
                  <a:pt x="86644" y="40014"/>
                </a:lnTo>
                <a:lnTo>
                  <a:pt x="86644" y="48025"/>
                </a:lnTo>
                <a:lnTo>
                  <a:pt x="87049" y="52009"/>
                </a:lnTo>
                <a:lnTo>
                  <a:pt x="87049" y="60021"/>
                </a:lnTo>
                <a:lnTo>
                  <a:pt x="87454" y="56036"/>
                </a:lnTo>
                <a:lnTo>
                  <a:pt x="87864" y="56036"/>
                </a:lnTo>
                <a:lnTo>
                  <a:pt x="87864" y="60021"/>
                </a:lnTo>
                <a:lnTo>
                  <a:pt x="89084" y="52009"/>
                </a:lnTo>
                <a:lnTo>
                  <a:pt x="90305" y="48025"/>
                </a:lnTo>
                <a:lnTo>
                  <a:pt x="90710" y="48025"/>
                </a:lnTo>
                <a:lnTo>
                  <a:pt x="91115" y="60021"/>
                </a:lnTo>
                <a:lnTo>
                  <a:pt x="93150" y="52009"/>
                </a:lnTo>
                <a:lnTo>
                  <a:pt x="92745" y="44040"/>
                </a:lnTo>
                <a:lnTo>
                  <a:pt x="92745" y="40014"/>
                </a:lnTo>
                <a:lnTo>
                  <a:pt x="93556" y="40014"/>
                </a:lnTo>
                <a:lnTo>
                  <a:pt x="93150" y="44040"/>
                </a:lnTo>
                <a:lnTo>
                  <a:pt x="94780" y="44040"/>
                </a:lnTo>
                <a:lnTo>
                  <a:pt x="94371" y="52009"/>
                </a:lnTo>
                <a:lnTo>
                  <a:pt x="94371" y="52009"/>
                </a:lnTo>
                <a:lnTo>
                  <a:pt x="95591" y="44040"/>
                </a:lnTo>
                <a:lnTo>
                  <a:pt x="96000" y="52009"/>
                </a:lnTo>
                <a:lnTo>
                  <a:pt x="96000" y="48025"/>
                </a:lnTo>
                <a:lnTo>
                  <a:pt x="96000" y="44040"/>
                </a:lnTo>
                <a:lnTo>
                  <a:pt x="97221" y="44040"/>
                </a:lnTo>
                <a:lnTo>
                  <a:pt x="97626" y="56036"/>
                </a:lnTo>
                <a:lnTo>
                  <a:pt x="99251" y="52009"/>
                </a:lnTo>
                <a:lnTo>
                  <a:pt x="100066" y="48025"/>
                </a:lnTo>
                <a:lnTo>
                  <a:pt x="100472" y="44040"/>
                </a:lnTo>
                <a:lnTo>
                  <a:pt x="100881" y="48025"/>
                </a:lnTo>
                <a:lnTo>
                  <a:pt x="100881" y="52009"/>
                </a:lnTo>
                <a:lnTo>
                  <a:pt x="102101" y="52009"/>
                </a:lnTo>
                <a:lnTo>
                  <a:pt x="102912" y="48025"/>
                </a:lnTo>
                <a:lnTo>
                  <a:pt x="103727" y="52009"/>
                </a:lnTo>
                <a:lnTo>
                  <a:pt x="104542" y="52009"/>
                </a:lnTo>
                <a:lnTo>
                  <a:pt x="104542" y="48025"/>
                </a:lnTo>
                <a:lnTo>
                  <a:pt x="105762" y="52009"/>
                </a:lnTo>
                <a:lnTo>
                  <a:pt x="107388" y="56036"/>
                </a:lnTo>
                <a:lnTo>
                  <a:pt x="108565" y="44422"/>
                </a:lnTo>
                <a:lnTo>
                  <a:pt x="108203" y="48025"/>
                </a:lnTo>
                <a:lnTo>
                  <a:pt x="108608" y="52009"/>
                </a:lnTo>
                <a:lnTo>
                  <a:pt x="108608" y="48025"/>
                </a:lnTo>
                <a:lnTo>
                  <a:pt x="109013" y="44040"/>
                </a:lnTo>
                <a:lnTo>
                  <a:pt x="109423" y="40014"/>
                </a:lnTo>
                <a:lnTo>
                  <a:pt x="109828" y="40014"/>
                </a:lnTo>
                <a:lnTo>
                  <a:pt x="109828" y="48025"/>
                </a:lnTo>
                <a:lnTo>
                  <a:pt x="110233" y="44040"/>
                </a:lnTo>
                <a:lnTo>
                  <a:pt x="110643" y="44040"/>
                </a:lnTo>
                <a:lnTo>
                  <a:pt x="110233" y="48025"/>
                </a:lnTo>
                <a:lnTo>
                  <a:pt x="110643" y="52009"/>
                </a:lnTo>
                <a:lnTo>
                  <a:pt x="111454" y="56036"/>
                </a:lnTo>
                <a:lnTo>
                  <a:pt x="111863" y="48025"/>
                </a:lnTo>
                <a:lnTo>
                  <a:pt x="112674" y="44040"/>
                </a:lnTo>
                <a:lnTo>
                  <a:pt x="112674" y="44040"/>
                </a:lnTo>
                <a:lnTo>
                  <a:pt x="112269" y="52009"/>
                </a:lnTo>
                <a:lnTo>
                  <a:pt x="112674" y="56036"/>
                </a:lnTo>
                <a:lnTo>
                  <a:pt x="113489" y="60021"/>
                </a:lnTo>
                <a:lnTo>
                  <a:pt x="113894" y="60021"/>
                </a:lnTo>
                <a:lnTo>
                  <a:pt x="115929" y="52009"/>
                </a:lnTo>
                <a:lnTo>
                  <a:pt x="117555" y="40014"/>
                </a:lnTo>
                <a:lnTo>
                  <a:pt x="117149" y="40014"/>
                </a:lnTo>
                <a:lnTo>
                  <a:pt x="117555" y="36029"/>
                </a:lnTo>
                <a:lnTo>
                  <a:pt x="116335" y="32045"/>
                </a:lnTo>
                <a:lnTo>
                  <a:pt x="115929" y="40014"/>
                </a:lnTo>
                <a:lnTo>
                  <a:pt x="115524" y="48025"/>
                </a:lnTo>
                <a:lnTo>
                  <a:pt x="115524" y="28018"/>
                </a:lnTo>
                <a:lnTo>
                  <a:pt x="114709" y="40014"/>
                </a:lnTo>
                <a:lnTo>
                  <a:pt x="114304" y="36029"/>
                </a:lnTo>
                <a:lnTo>
                  <a:pt x="113894" y="32045"/>
                </a:lnTo>
                <a:lnTo>
                  <a:pt x="113489" y="40014"/>
                </a:lnTo>
                <a:lnTo>
                  <a:pt x="113083" y="28018"/>
                </a:lnTo>
                <a:lnTo>
                  <a:pt x="112269" y="32045"/>
                </a:lnTo>
                <a:lnTo>
                  <a:pt x="111454" y="28018"/>
                </a:lnTo>
                <a:lnTo>
                  <a:pt x="109423" y="24033"/>
                </a:lnTo>
                <a:lnTo>
                  <a:pt x="109013" y="28018"/>
                </a:lnTo>
                <a:lnTo>
                  <a:pt x="108203" y="32045"/>
                </a:lnTo>
                <a:lnTo>
                  <a:pt x="108608" y="20049"/>
                </a:lnTo>
                <a:lnTo>
                  <a:pt x="107793" y="28018"/>
                </a:lnTo>
                <a:lnTo>
                  <a:pt x="107793" y="28018"/>
                </a:lnTo>
                <a:lnTo>
                  <a:pt x="108203" y="20049"/>
                </a:lnTo>
                <a:lnTo>
                  <a:pt x="107388" y="24033"/>
                </a:lnTo>
                <a:lnTo>
                  <a:pt x="106573" y="24033"/>
                </a:lnTo>
                <a:lnTo>
                  <a:pt x="106573" y="32045"/>
                </a:lnTo>
                <a:lnTo>
                  <a:pt x="106167" y="44040"/>
                </a:lnTo>
                <a:lnTo>
                  <a:pt x="106167" y="36029"/>
                </a:lnTo>
                <a:lnTo>
                  <a:pt x="106573" y="28018"/>
                </a:lnTo>
                <a:lnTo>
                  <a:pt x="106167" y="32045"/>
                </a:lnTo>
                <a:lnTo>
                  <a:pt x="106167" y="28018"/>
                </a:lnTo>
                <a:lnTo>
                  <a:pt x="105762" y="20049"/>
                </a:lnTo>
                <a:lnTo>
                  <a:pt x="105762" y="28018"/>
                </a:lnTo>
                <a:lnTo>
                  <a:pt x="105353" y="24033"/>
                </a:lnTo>
                <a:lnTo>
                  <a:pt x="104947" y="16022"/>
                </a:lnTo>
                <a:lnTo>
                  <a:pt x="104542" y="24033"/>
                </a:lnTo>
                <a:lnTo>
                  <a:pt x="103322" y="24033"/>
                </a:lnTo>
                <a:lnTo>
                  <a:pt x="100881" y="28018"/>
                </a:lnTo>
                <a:lnTo>
                  <a:pt x="99661" y="28018"/>
                </a:lnTo>
                <a:lnTo>
                  <a:pt x="98846" y="24033"/>
                </a:lnTo>
                <a:lnTo>
                  <a:pt x="98846" y="20049"/>
                </a:lnTo>
                <a:lnTo>
                  <a:pt x="99251" y="20049"/>
                </a:lnTo>
                <a:lnTo>
                  <a:pt x="97626" y="16022"/>
                </a:lnTo>
                <a:lnTo>
                  <a:pt x="98031" y="20049"/>
                </a:lnTo>
                <a:lnTo>
                  <a:pt x="97221" y="20049"/>
                </a:lnTo>
                <a:lnTo>
                  <a:pt x="97626" y="12038"/>
                </a:lnTo>
                <a:lnTo>
                  <a:pt x="97221" y="8053"/>
                </a:lnTo>
                <a:lnTo>
                  <a:pt x="96811" y="8053"/>
                </a:lnTo>
                <a:lnTo>
                  <a:pt x="96406" y="12038"/>
                </a:lnTo>
                <a:lnTo>
                  <a:pt x="95591" y="16022"/>
                </a:lnTo>
                <a:lnTo>
                  <a:pt x="95185" y="12038"/>
                </a:lnTo>
                <a:lnTo>
                  <a:pt x="95591" y="20049"/>
                </a:lnTo>
                <a:lnTo>
                  <a:pt x="94371" y="8053"/>
                </a:lnTo>
                <a:lnTo>
                  <a:pt x="93965" y="8053"/>
                </a:lnTo>
                <a:lnTo>
                  <a:pt x="93556" y="16022"/>
                </a:lnTo>
                <a:lnTo>
                  <a:pt x="93150" y="32045"/>
                </a:lnTo>
                <a:lnTo>
                  <a:pt x="92335" y="28018"/>
                </a:lnTo>
                <a:lnTo>
                  <a:pt x="92745" y="20049"/>
                </a:lnTo>
                <a:lnTo>
                  <a:pt x="93150" y="12038"/>
                </a:lnTo>
                <a:lnTo>
                  <a:pt x="92335" y="12038"/>
                </a:lnTo>
                <a:lnTo>
                  <a:pt x="92335" y="8053"/>
                </a:lnTo>
                <a:lnTo>
                  <a:pt x="91525" y="16022"/>
                </a:lnTo>
                <a:lnTo>
                  <a:pt x="90305" y="24033"/>
                </a:lnTo>
                <a:lnTo>
                  <a:pt x="88675" y="42"/>
                </a:lnTo>
                <a:lnTo>
                  <a:pt x="88269" y="4026"/>
                </a:lnTo>
                <a:lnTo>
                  <a:pt x="88269" y="8053"/>
                </a:lnTo>
                <a:lnTo>
                  <a:pt x="88269" y="16022"/>
                </a:lnTo>
                <a:lnTo>
                  <a:pt x="87454" y="12038"/>
                </a:lnTo>
                <a:lnTo>
                  <a:pt x="87454" y="8053"/>
                </a:lnTo>
                <a:lnTo>
                  <a:pt x="87864" y="4026"/>
                </a:lnTo>
                <a:lnTo>
                  <a:pt x="87454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685800" y="1964341"/>
            <a:ext cx="7772400" cy="11597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1.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Implementación</a:t>
            </a:r>
          </a:p>
        </p:txBody>
      </p:sp>
      <p:sp>
        <p:nvSpPr>
          <p:cNvPr id="65" name="Shape 65"/>
          <p:cNvSpPr/>
          <p:nvPr/>
        </p:nvSpPr>
        <p:spPr>
          <a:xfrm>
            <a:off x="3617073" y="256025"/>
            <a:ext cx="1824691" cy="1702275"/>
          </a:xfrm>
          <a:custGeom>
            <a:pathLst>
              <a:path extrusionOk="0" h="120000" w="120000">
                <a:moveTo>
                  <a:pt x="76828" y="2128"/>
                </a:moveTo>
                <a:lnTo>
                  <a:pt x="76954" y="2158"/>
                </a:lnTo>
                <a:lnTo>
                  <a:pt x="76954" y="2158"/>
                </a:lnTo>
                <a:lnTo>
                  <a:pt x="76921" y="2137"/>
                </a:lnTo>
                <a:lnTo>
                  <a:pt x="76828" y="2128"/>
                </a:lnTo>
                <a:close/>
                <a:moveTo>
                  <a:pt x="58683" y="3487"/>
                </a:moveTo>
                <a:lnTo>
                  <a:pt x="59612" y="3817"/>
                </a:lnTo>
                <a:lnTo>
                  <a:pt x="59148" y="3817"/>
                </a:lnTo>
                <a:lnTo>
                  <a:pt x="58529" y="3652"/>
                </a:lnTo>
                <a:lnTo>
                  <a:pt x="58683" y="3487"/>
                </a:lnTo>
                <a:close/>
                <a:moveTo>
                  <a:pt x="69987" y="2324"/>
                </a:moveTo>
                <a:lnTo>
                  <a:pt x="73238" y="2656"/>
                </a:lnTo>
                <a:lnTo>
                  <a:pt x="76490" y="3154"/>
                </a:lnTo>
                <a:lnTo>
                  <a:pt x="75871" y="3154"/>
                </a:lnTo>
                <a:lnTo>
                  <a:pt x="76025" y="3487"/>
                </a:lnTo>
                <a:lnTo>
                  <a:pt x="74942" y="3154"/>
                </a:lnTo>
                <a:lnTo>
                  <a:pt x="73703" y="2989"/>
                </a:lnTo>
                <a:lnTo>
                  <a:pt x="73703" y="2989"/>
                </a:lnTo>
                <a:lnTo>
                  <a:pt x="74167" y="3652"/>
                </a:lnTo>
                <a:lnTo>
                  <a:pt x="74322" y="3984"/>
                </a:lnTo>
                <a:lnTo>
                  <a:pt x="74013" y="3984"/>
                </a:lnTo>
                <a:lnTo>
                  <a:pt x="73393" y="3817"/>
                </a:lnTo>
                <a:lnTo>
                  <a:pt x="71845" y="3154"/>
                </a:lnTo>
                <a:lnTo>
                  <a:pt x="69987" y="2324"/>
                </a:lnTo>
                <a:close/>
                <a:moveTo>
                  <a:pt x="56825" y="8963"/>
                </a:moveTo>
                <a:lnTo>
                  <a:pt x="56082" y="9062"/>
                </a:lnTo>
                <a:lnTo>
                  <a:pt x="56082" y="9062"/>
                </a:lnTo>
                <a:lnTo>
                  <a:pt x="55896" y="9129"/>
                </a:lnTo>
                <a:lnTo>
                  <a:pt x="56825" y="8963"/>
                </a:lnTo>
                <a:close/>
                <a:moveTo>
                  <a:pt x="96000" y="11951"/>
                </a:moveTo>
                <a:lnTo>
                  <a:pt x="96929" y="13112"/>
                </a:lnTo>
                <a:lnTo>
                  <a:pt x="96980" y="13152"/>
                </a:lnTo>
                <a:lnTo>
                  <a:pt x="96000" y="11951"/>
                </a:lnTo>
                <a:close/>
                <a:moveTo>
                  <a:pt x="93057" y="13610"/>
                </a:moveTo>
                <a:lnTo>
                  <a:pt x="94142" y="14273"/>
                </a:lnTo>
                <a:lnTo>
                  <a:pt x="93678" y="14273"/>
                </a:lnTo>
                <a:lnTo>
                  <a:pt x="93057" y="13610"/>
                </a:lnTo>
                <a:close/>
                <a:moveTo>
                  <a:pt x="98167" y="15269"/>
                </a:moveTo>
                <a:lnTo>
                  <a:pt x="98621" y="15756"/>
                </a:lnTo>
                <a:lnTo>
                  <a:pt x="98323" y="15436"/>
                </a:lnTo>
                <a:lnTo>
                  <a:pt x="98167" y="15269"/>
                </a:lnTo>
                <a:close/>
                <a:moveTo>
                  <a:pt x="94451" y="14108"/>
                </a:moveTo>
                <a:lnTo>
                  <a:pt x="95844" y="15436"/>
                </a:lnTo>
                <a:lnTo>
                  <a:pt x="97394" y="16597"/>
                </a:lnTo>
                <a:lnTo>
                  <a:pt x="96000" y="15601"/>
                </a:lnTo>
                <a:lnTo>
                  <a:pt x="94761" y="14440"/>
                </a:lnTo>
                <a:lnTo>
                  <a:pt x="94451" y="14108"/>
                </a:lnTo>
                <a:close/>
                <a:moveTo>
                  <a:pt x="98941" y="16266"/>
                </a:moveTo>
                <a:lnTo>
                  <a:pt x="99406" y="17262"/>
                </a:lnTo>
                <a:lnTo>
                  <a:pt x="98941" y="16764"/>
                </a:lnTo>
                <a:lnTo>
                  <a:pt x="98941" y="16432"/>
                </a:lnTo>
                <a:lnTo>
                  <a:pt x="98941" y="16266"/>
                </a:lnTo>
                <a:close/>
                <a:moveTo>
                  <a:pt x="98477" y="14771"/>
                </a:moveTo>
                <a:lnTo>
                  <a:pt x="99560" y="15436"/>
                </a:lnTo>
                <a:lnTo>
                  <a:pt x="100335" y="16432"/>
                </a:lnTo>
                <a:lnTo>
                  <a:pt x="101110" y="17428"/>
                </a:lnTo>
                <a:lnTo>
                  <a:pt x="101574" y="18589"/>
                </a:lnTo>
                <a:lnTo>
                  <a:pt x="100025" y="16597"/>
                </a:lnTo>
                <a:lnTo>
                  <a:pt x="100645" y="17760"/>
                </a:lnTo>
                <a:lnTo>
                  <a:pt x="98477" y="14771"/>
                </a:lnTo>
                <a:close/>
                <a:moveTo>
                  <a:pt x="104671" y="19585"/>
                </a:moveTo>
                <a:lnTo>
                  <a:pt x="105925" y="21601"/>
                </a:lnTo>
                <a:lnTo>
                  <a:pt x="106065" y="21743"/>
                </a:lnTo>
                <a:lnTo>
                  <a:pt x="104671" y="19585"/>
                </a:lnTo>
                <a:close/>
                <a:moveTo>
                  <a:pt x="106838" y="25559"/>
                </a:moveTo>
                <a:lnTo>
                  <a:pt x="107302" y="26722"/>
                </a:lnTo>
                <a:lnTo>
                  <a:pt x="107767" y="27718"/>
                </a:lnTo>
                <a:lnTo>
                  <a:pt x="108387" y="29875"/>
                </a:lnTo>
                <a:lnTo>
                  <a:pt x="107767" y="28714"/>
                </a:lnTo>
                <a:lnTo>
                  <a:pt x="107148" y="27053"/>
                </a:lnTo>
                <a:lnTo>
                  <a:pt x="106838" y="25559"/>
                </a:lnTo>
                <a:close/>
                <a:moveTo>
                  <a:pt x="106838" y="28714"/>
                </a:moveTo>
                <a:lnTo>
                  <a:pt x="107612" y="29377"/>
                </a:lnTo>
                <a:lnTo>
                  <a:pt x="108231" y="30042"/>
                </a:lnTo>
                <a:lnTo>
                  <a:pt x="108852" y="30871"/>
                </a:lnTo>
                <a:lnTo>
                  <a:pt x="109006" y="31369"/>
                </a:lnTo>
                <a:lnTo>
                  <a:pt x="109160" y="31867"/>
                </a:lnTo>
                <a:lnTo>
                  <a:pt x="108077" y="30208"/>
                </a:lnTo>
                <a:lnTo>
                  <a:pt x="106838" y="28714"/>
                </a:lnTo>
                <a:close/>
                <a:moveTo>
                  <a:pt x="118296" y="63734"/>
                </a:moveTo>
                <a:lnTo>
                  <a:pt x="117831" y="66058"/>
                </a:lnTo>
                <a:lnTo>
                  <a:pt x="117523" y="68215"/>
                </a:lnTo>
                <a:lnTo>
                  <a:pt x="117058" y="70374"/>
                </a:lnTo>
                <a:lnTo>
                  <a:pt x="116129" y="73028"/>
                </a:lnTo>
                <a:lnTo>
                  <a:pt x="116438" y="70871"/>
                </a:lnTo>
                <a:lnTo>
                  <a:pt x="116902" y="68547"/>
                </a:lnTo>
                <a:lnTo>
                  <a:pt x="118296" y="63734"/>
                </a:lnTo>
                <a:close/>
                <a:moveTo>
                  <a:pt x="113497" y="78173"/>
                </a:moveTo>
                <a:lnTo>
                  <a:pt x="113032" y="79003"/>
                </a:lnTo>
                <a:lnTo>
                  <a:pt x="112568" y="79834"/>
                </a:lnTo>
                <a:lnTo>
                  <a:pt x="111947" y="80497"/>
                </a:lnTo>
                <a:lnTo>
                  <a:pt x="111483" y="81162"/>
                </a:lnTo>
                <a:lnTo>
                  <a:pt x="111793" y="80497"/>
                </a:lnTo>
                <a:lnTo>
                  <a:pt x="112722" y="79501"/>
                </a:lnTo>
                <a:lnTo>
                  <a:pt x="113497" y="78173"/>
                </a:lnTo>
                <a:close/>
                <a:moveTo>
                  <a:pt x="110554" y="84149"/>
                </a:moveTo>
                <a:lnTo>
                  <a:pt x="109781" y="85476"/>
                </a:lnTo>
                <a:lnTo>
                  <a:pt x="109160" y="85974"/>
                </a:lnTo>
                <a:lnTo>
                  <a:pt x="109006" y="85974"/>
                </a:lnTo>
                <a:lnTo>
                  <a:pt x="109006" y="85808"/>
                </a:lnTo>
                <a:lnTo>
                  <a:pt x="109781" y="84978"/>
                </a:lnTo>
                <a:lnTo>
                  <a:pt x="110554" y="84149"/>
                </a:lnTo>
                <a:close/>
                <a:moveTo>
                  <a:pt x="106838" y="85145"/>
                </a:moveTo>
                <a:lnTo>
                  <a:pt x="107302" y="85310"/>
                </a:lnTo>
                <a:lnTo>
                  <a:pt x="106529" y="86306"/>
                </a:lnTo>
                <a:lnTo>
                  <a:pt x="106065" y="87137"/>
                </a:lnTo>
                <a:lnTo>
                  <a:pt x="105444" y="87634"/>
                </a:lnTo>
                <a:lnTo>
                  <a:pt x="105444" y="87800"/>
                </a:lnTo>
                <a:lnTo>
                  <a:pt x="105136" y="87800"/>
                </a:lnTo>
                <a:lnTo>
                  <a:pt x="105136" y="87634"/>
                </a:lnTo>
                <a:lnTo>
                  <a:pt x="105755" y="86472"/>
                </a:lnTo>
                <a:lnTo>
                  <a:pt x="106065" y="85974"/>
                </a:lnTo>
                <a:lnTo>
                  <a:pt x="106529" y="85476"/>
                </a:lnTo>
                <a:lnTo>
                  <a:pt x="106838" y="85145"/>
                </a:lnTo>
                <a:close/>
                <a:moveTo>
                  <a:pt x="11458" y="92281"/>
                </a:moveTo>
                <a:lnTo>
                  <a:pt x="11768" y="93442"/>
                </a:lnTo>
                <a:lnTo>
                  <a:pt x="11612" y="93277"/>
                </a:lnTo>
                <a:lnTo>
                  <a:pt x="11458" y="92613"/>
                </a:lnTo>
                <a:lnTo>
                  <a:pt x="11458" y="92281"/>
                </a:lnTo>
                <a:close/>
                <a:moveTo>
                  <a:pt x="12697" y="95601"/>
                </a:moveTo>
                <a:lnTo>
                  <a:pt x="12541" y="95766"/>
                </a:lnTo>
                <a:lnTo>
                  <a:pt x="12541" y="95601"/>
                </a:lnTo>
                <a:close/>
                <a:moveTo>
                  <a:pt x="100489" y="96929"/>
                </a:moveTo>
                <a:lnTo>
                  <a:pt x="100181" y="97427"/>
                </a:lnTo>
                <a:lnTo>
                  <a:pt x="99716" y="97592"/>
                </a:lnTo>
                <a:lnTo>
                  <a:pt x="99716" y="97592"/>
                </a:lnTo>
                <a:lnTo>
                  <a:pt x="100025" y="97260"/>
                </a:lnTo>
                <a:lnTo>
                  <a:pt x="100489" y="96929"/>
                </a:lnTo>
                <a:close/>
                <a:moveTo>
                  <a:pt x="10064" y="94770"/>
                </a:moveTo>
                <a:lnTo>
                  <a:pt x="12076" y="97427"/>
                </a:lnTo>
                <a:lnTo>
                  <a:pt x="12541" y="97592"/>
                </a:lnTo>
                <a:lnTo>
                  <a:pt x="12541" y="97592"/>
                </a:lnTo>
                <a:lnTo>
                  <a:pt x="12541" y="97592"/>
                </a:lnTo>
                <a:lnTo>
                  <a:pt x="12851" y="97758"/>
                </a:lnTo>
                <a:lnTo>
                  <a:pt x="13626" y="99251"/>
                </a:lnTo>
                <a:lnTo>
                  <a:pt x="11768" y="97592"/>
                </a:lnTo>
                <a:lnTo>
                  <a:pt x="10683" y="96099"/>
                </a:lnTo>
                <a:lnTo>
                  <a:pt x="10218" y="95435"/>
                </a:lnTo>
                <a:lnTo>
                  <a:pt x="10064" y="94770"/>
                </a:lnTo>
                <a:close/>
                <a:moveTo>
                  <a:pt x="14863" y="99251"/>
                </a:moveTo>
                <a:lnTo>
                  <a:pt x="15173" y="99419"/>
                </a:lnTo>
                <a:lnTo>
                  <a:pt x="15019" y="99419"/>
                </a:lnTo>
                <a:lnTo>
                  <a:pt x="14863" y="99251"/>
                </a:lnTo>
                <a:close/>
                <a:moveTo>
                  <a:pt x="17187" y="100247"/>
                </a:moveTo>
                <a:lnTo>
                  <a:pt x="18581" y="100912"/>
                </a:lnTo>
                <a:lnTo>
                  <a:pt x="19510" y="101576"/>
                </a:lnTo>
                <a:lnTo>
                  <a:pt x="20129" y="102073"/>
                </a:lnTo>
                <a:lnTo>
                  <a:pt x="19045" y="101410"/>
                </a:lnTo>
                <a:lnTo>
                  <a:pt x="19045" y="101410"/>
                </a:lnTo>
                <a:lnTo>
                  <a:pt x="19354" y="102239"/>
                </a:lnTo>
                <a:lnTo>
                  <a:pt x="19045" y="102073"/>
                </a:lnTo>
                <a:lnTo>
                  <a:pt x="18271" y="101078"/>
                </a:lnTo>
                <a:lnTo>
                  <a:pt x="17806" y="100580"/>
                </a:lnTo>
                <a:lnTo>
                  <a:pt x="17187" y="100247"/>
                </a:lnTo>
                <a:close/>
                <a:moveTo>
                  <a:pt x="29574" y="104563"/>
                </a:moveTo>
                <a:lnTo>
                  <a:pt x="30812" y="105226"/>
                </a:lnTo>
                <a:lnTo>
                  <a:pt x="32051" y="106222"/>
                </a:lnTo>
                <a:lnTo>
                  <a:pt x="31276" y="106057"/>
                </a:lnTo>
                <a:lnTo>
                  <a:pt x="31122" y="105891"/>
                </a:lnTo>
                <a:lnTo>
                  <a:pt x="30347" y="105226"/>
                </a:lnTo>
                <a:lnTo>
                  <a:pt x="29574" y="104563"/>
                </a:lnTo>
                <a:close/>
                <a:moveTo>
                  <a:pt x="23845" y="105559"/>
                </a:moveTo>
                <a:lnTo>
                  <a:pt x="24155" y="105724"/>
                </a:lnTo>
                <a:lnTo>
                  <a:pt x="24463" y="105891"/>
                </a:lnTo>
                <a:lnTo>
                  <a:pt x="24928" y="106389"/>
                </a:lnTo>
                <a:lnTo>
                  <a:pt x="25084" y="106555"/>
                </a:lnTo>
                <a:lnTo>
                  <a:pt x="24928" y="106555"/>
                </a:lnTo>
                <a:lnTo>
                  <a:pt x="23845" y="105559"/>
                </a:lnTo>
                <a:close/>
                <a:moveTo>
                  <a:pt x="80980" y="105891"/>
                </a:moveTo>
                <a:lnTo>
                  <a:pt x="79431" y="106555"/>
                </a:lnTo>
                <a:lnTo>
                  <a:pt x="78658" y="106887"/>
                </a:lnTo>
                <a:lnTo>
                  <a:pt x="77883" y="106887"/>
                </a:lnTo>
                <a:lnTo>
                  <a:pt x="78658" y="106389"/>
                </a:lnTo>
                <a:lnTo>
                  <a:pt x="79277" y="106057"/>
                </a:lnTo>
                <a:lnTo>
                  <a:pt x="80516" y="105891"/>
                </a:lnTo>
                <a:close/>
                <a:moveTo>
                  <a:pt x="31587" y="106555"/>
                </a:moveTo>
                <a:lnTo>
                  <a:pt x="32516" y="106720"/>
                </a:lnTo>
                <a:lnTo>
                  <a:pt x="33755" y="107385"/>
                </a:lnTo>
                <a:lnTo>
                  <a:pt x="33755" y="107385"/>
                </a:lnTo>
                <a:lnTo>
                  <a:pt x="32516" y="107052"/>
                </a:lnTo>
                <a:lnTo>
                  <a:pt x="31587" y="106555"/>
                </a:lnTo>
                <a:close/>
                <a:moveTo>
                  <a:pt x="77265" y="107717"/>
                </a:moveTo>
                <a:lnTo>
                  <a:pt x="76800" y="108048"/>
                </a:lnTo>
                <a:lnTo>
                  <a:pt x="76644" y="108215"/>
                </a:lnTo>
                <a:lnTo>
                  <a:pt x="76800" y="108381"/>
                </a:lnTo>
                <a:lnTo>
                  <a:pt x="77573" y="108381"/>
                </a:lnTo>
                <a:lnTo>
                  <a:pt x="78194" y="108215"/>
                </a:lnTo>
                <a:lnTo>
                  <a:pt x="76954" y="108713"/>
                </a:lnTo>
                <a:lnTo>
                  <a:pt x="75715" y="108879"/>
                </a:lnTo>
                <a:lnTo>
                  <a:pt x="75715" y="109044"/>
                </a:lnTo>
                <a:lnTo>
                  <a:pt x="75561" y="109044"/>
                </a:lnTo>
                <a:lnTo>
                  <a:pt x="74942" y="108546"/>
                </a:lnTo>
                <a:lnTo>
                  <a:pt x="76025" y="107883"/>
                </a:lnTo>
                <a:lnTo>
                  <a:pt x="77265" y="107717"/>
                </a:lnTo>
                <a:close/>
                <a:moveTo>
                  <a:pt x="39639" y="112031"/>
                </a:moveTo>
                <a:lnTo>
                  <a:pt x="40877" y="112529"/>
                </a:lnTo>
                <a:lnTo>
                  <a:pt x="42270" y="113027"/>
                </a:lnTo>
                <a:lnTo>
                  <a:pt x="41341" y="113027"/>
                </a:lnTo>
                <a:lnTo>
                  <a:pt x="39639" y="112862"/>
                </a:lnTo>
                <a:lnTo>
                  <a:pt x="39019" y="112696"/>
                </a:lnTo>
                <a:lnTo>
                  <a:pt x="38710" y="112529"/>
                </a:lnTo>
                <a:lnTo>
                  <a:pt x="38710" y="112364"/>
                </a:lnTo>
                <a:lnTo>
                  <a:pt x="38710" y="112199"/>
                </a:lnTo>
                <a:lnTo>
                  <a:pt x="39639" y="112031"/>
                </a:lnTo>
                <a:close/>
                <a:moveTo>
                  <a:pt x="57135" y="113692"/>
                </a:moveTo>
                <a:lnTo>
                  <a:pt x="57600" y="114023"/>
                </a:lnTo>
                <a:lnTo>
                  <a:pt x="58064" y="114190"/>
                </a:lnTo>
                <a:lnTo>
                  <a:pt x="56825" y="114356"/>
                </a:lnTo>
                <a:lnTo>
                  <a:pt x="55896" y="114356"/>
                </a:lnTo>
                <a:lnTo>
                  <a:pt x="55896" y="114190"/>
                </a:lnTo>
                <a:lnTo>
                  <a:pt x="57135" y="113692"/>
                </a:lnTo>
                <a:close/>
                <a:moveTo>
                  <a:pt x="76180" y="112199"/>
                </a:moveTo>
                <a:lnTo>
                  <a:pt x="75715" y="112696"/>
                </a:lnTo>
                <a:lnTo>
                  <a:pt x="72928" y="113858"/>
                </a:lnTo>
                <a:lnTo>
                  <a:pt x="72155" y="114190"/>
                </a:lnTo>
                <a:lnTo>
                  <a:pt x="72464" y="114023"/>
                </a:lnTo>
                <a:lnTo>
                  <a:pt x="69987" y="114356"/>
                </a:lnTo>
                <a:lnTo>
                  <a:pt x="70451" y="114023"/>
                </a:lnTo>
                <a:lnTo>
                  <a:pt x="70916" y="113692"/>
                </a:lnTo>
                <a:lnTo>
                  <a:pt x="69522" y="114190"/>
                </a:lnTo>
                <a:lnTo>
                  <a:pt x="70762" y="113692"/>
                </a:lnTo>
                <a:lnTo>
                  <a:pt x="74478" y="112364"/>
                </a:lnTo>
                <a:lnTo>
                  <a:pt x="73857" y="112862"/>
                </a:lnTo>
                <a:lnTo>
                  <a:pt x="73238" y="113360"/>
                </a:lnTo>
                <a:lnTo>
                  <a:pt x="76180" y="112199"/>
                </a:lnTo>
                <a:close/>
                <a:moveTo>
                  <a:pt x="65496" y="113692"/>
                </a:moveTo>
                <a:lnTo>
                  <a:pt x="65342" y="113858"/>
                </a:lnTo>
                <a:lnTo>
                  <a:pt x="65032" y="114023"/>
                </a:lnTo>
                <a:lnTo>
                  <a:pt x="63949" y="114356"/>
                </a:lnTo>
                <a:lnTo>
                  <a:pt x="62709" y="114521"/>
                </a:lnTo>
                <a:lnTo>
                  <a:pt x="61780" y="114521"/>
                </a:lnTo>
                <a:lnTo>
                  <a:pt x="64103" y="114023"/>
                </a:lnTo>
                <a:lnTo>
                  <a:pt x="64877" y="113858"/>
                </a:lnTo>
                <a:lnTo>
                  <a:pt x="65496" y="113692"/>
                </a:lnTo>
                <a:close/>
                <a:moveTo>
                  <a:pt x="70295" y="112696"/>
                </a:moveTo>
                <a:lnTo>
                  <a:pt x="69677" y="113027"/>
                </a:lnTo>
                <a:lnTo>
                  <a:pt x="69366" y="113360"/>
                </a:lnTo>
                <a:lnTo>
                  <a:pt x="68902" y="113692"/>
                </a:lnTo>
                <a:lnTo>
                  <a:pt x="68748" y="114356"/>
                </a:lnTo>
                <a:lnTo>
                  <a:pt x="69366" y="114356"/>
                </a:lnTo>
                <a:lnTo>
                  <a:pt x="65806" y="114853"/>
                </a:lnTo>
                <a:lnTo>
                  <a:pt x="67044" y="114356"/>
                </a:lnTo>
                <a:lnTo>
                  <a:pt x="67509" y="114023"/>
                </a:lnTo>
                <a:lnTo>
                  <a:pt x="67509" y="113858"/>
                </a:lnTo>
                <a:lnTo>
                  <a:pt x="67354" y="113692"/>
                </a:lnTo>
                <a:lnTo>
                  <a:pt x="66890" y="113692"/>
                </a:lnTo>
                <a:lnTo>
                  <a:pt x="66115" y="113525"/>
                </a:lnTo>
                <a:lnTo>
                  <a:pt x="65961" y="113360"/>
                </a:lnTo>
                <a:lnTo>
                  <a:pt x="68129" y="113194"/>
                </a:lnTo>
                <a:lnTo>
                  <a:pt x="70295" y="112696"/>
                </a:lnTo>
                <a:close/>
                <a:moveTo>
                  <a:pt x="25703" y="106222"/>
                </a:moveTo>
                <a:lnTo>
                  <a:pt x="27716" y="107550"/>
                </a:lnTo>
                <a:lnTo>
                  <a:pt x="29418" y="109211"/>
                </a:lnTo>
                <a:lnTo>
                  <a:pt x="29418" y="108713"/>
                </a:lnTo>
                <a:lnTo>
                  <a:pt x="29264" y="108381"/>
                </a:lnTo>
                <a:lnTo>
                  <a:pt x="31276" y="109044"/>
                </a:lnTo>
                <a:lnTo>
                  <a:pt x="33290" y="109709"/>
                </a:lnTo>
                <a:lnTo>
                  <a:pt x="34219" y="110040"/>
                </a:lnTo>
                <a:lnTo>
                  <a:pt x="35148" y="110372"/>
                </a:lnTo>
                <a:lnTo>
                  <a:pt x="35921" y="110870"/>
                </a:lnTo>
                <a:lnTo>
                  <a:pt x="36696" y="111534"/>
                </a:lnTo>
                <a:lnTo>
                  <a:pt x="35303" y="111368"/>
                </a:lnTo>
                <a:lnTo>
                  <a:pt x="37006" y="112364"/>
                </a:lnTo>
                <a:lnTo>
                  <a:pt x="39174" y="113194"/>
                </a:lnTo>
                <a:lnTo>
                  <a:pt x="41805" y="114190"/>
                </a:lnTo>
                <a:lnTo>
                  <a:pt x="44592" y="114853"/>
                </a:lnTo>
                <a:lnTo>
                  <a:pt x="43663" y="114853"/>
                </a:lnTo>
                <a:lnTo>
                  <a:pt x="44438" y="116015"/>
                </a:lnTo>
                <a:lnTo>
                  <a:pt x="44128" y="116015"/>
                </a:lnTo>
                <a:lnTo>
                  <a:pt x="43663" y="115849"/>
                </a:lnTo>
                <a:lnTo>
                  <a:pt x="42426" y="115517"/>
                </a:lnTo>
                <a:lnTo>
                  <a:pt x="41497" y="115186"/>
                </a:lnTo>
                <a:lnTo>
                  <a:pt x="41341" y="115019"/>
                </a:lnTo>
                <a:lnTo>
                  <a:pt x="42270" y="115019"/>
                </a:lnTo>
                <a:lnTo>
                  <a:pt x="43045" y="115186"/>
                </a:lnTo>
                <a:lnTo>
                  <a:pt x="43199" y="114853"/>
                </a:lnTo>
                <a:lnTo>
                  <a:pt x="43199" y="114688"/>
                </a:lnTo>
                <a:lnTo>
                  <a:pt x="43045" y="114521"/>
                </a:lnTo>
                <a:lnTo>
                  <a:pt x="42116" y="114521"/>
                </a:lnTo>
                <a:lnTo>
                  <a:pt x="41341" y="114688"/>
                </a:lnTo>
                <a:lnTo>
                  <a:pt x="40258" y="115019"/>
                </a:lnTo>
                <a:lnTo>
                  <a:pt x="40258" y="115019"/>
                </a:lnTo>
                <a:lnTo>
                  <a:pt x="41032" y="114521"/>
                </a:lnTo>
                <a:lnTo>
                  <a:pt x="38864" y="114190"/>
                </a:lnTo>
                <a:lnTo>
                  <a:pt x="37006" y="113858"/>
                </a:lnTo>
                <a:lnTo>
                  <a:pt x="35457" y="113194"/>
                </a:lnTo>
                <a:lnTo>
                  <a:pt x="33909" y="112364"/>
                </a:lnTo>
                <a:lnTo>
                  <a:pt x="34374" y="112364"/>
                </a:lnTo>
                <a:lnTo>
                  <a:pt x="33445" y="112199"/>
                </a:lnTo>
                <a:lnTo>
                  <a:pt x="31741" y="112031"/>
                </a:lnTo>
                <a:lnTo>
                  <a:pt x="30968" y="111701"/>
                </a:lnTo>
                <a:lnTo>
                  <a:pt x="30193" y="111368"/>
                </a:lnTo>
                <a:lnTo>
                  <a:pt x="30503" y="111203"/>
                </a:lnTo>
                <a:lnTo>
                  <a:pt x="30968" y="111368"/>
                </a:lnTo>
                <a:lnTo>
                  <a:pt x="29574" y="110372"/>
                </a:lnTo>
                <a:lnTo>
                  <a:pt x="27871" y="109211"/>
                </a:lnTo>
                <a:lnTo>
                  <a:pt x="24309" y="106389"/>
                </a:lnTo>
                <a:lnTo>
                  <a:pt x="26942" y="108048"/>
                </a:lnTo>
                <a:lnTo>
                  <a:pt x="25703" y="106222"/>
                </a:lnTo>
                <a:close/>
                <a:moveTo>
                  <a:pt x="47379" y="115517"/>
                </a:moveTo>
                <a:lnTo>
                  <a:pt x="50322" y="116015"/>
                </a:lnTo>
                <a:lnTo>
                  <a:pt x="53419" y="116347"/>
                </a:lnTo>
                <a:lnTo>
                  <a:pt x="52645" y="116512"/>
                </a:lnTo>
                <a:lnTo>
                  <a:pt x="51406" y="116512"/>
                </a:lnTo>
                <a:lnTo>
                  <a:pt x="50168" y="116347"/>
                </a:lnTo>
                <a:lnTo>
                  <a:pt x="47379" y="115517"/>
                </a:lnTo>
                <a:close/>
                <a:moveTo>
                  <a:pt x="64257" y="0"/>
                </a:moveTo>
                <a:lnTo>
                  <a:pt x="64877" y="497"/>
                </a:lnTo>
                <a:lnTo>
                  <a:pt x="65032" y="665"/>
                </a:lnTo>
                <a:lnTo>
                  <a:pt x="68129" y="1826"/>
                </a:lnTo>
                <a:lnTo>
                  <a:pt x="67200" y="1991"/>
                </a:lnTo>
                <a:lnTo>
                  <a:pt x="66115" y="2158"/>
                </a:lnTo>
                <a:lnTo>
                  <a:pt x="63949" y="1826"/>
                </a:lnTo>
                <a:lnTo>
                  <a:pt x="61626" y="1493"/>
                </a:lnTo>
                <a:lnTo>
                  <a:pt x="59612" y="1162"/>
                </a:lnTo>
                <a:lnTo>
                  <a:pt x="59768" y="1328"/>
                </a:lnTo>
                <a:lnTo>
                  <a:pt x="59768" y="1493"/>
                </a:lnTo>
                <a:lnTo>
                  <a:pt x="58993" y="1660"/>
                </a:lnTo>
                <a:lnTo>
                  <a:pt x="56050" y="1991"/>
                </a:lnTo>
                <a:lnTo>
                  <a:pt x="52026" y="1991"/>
                </a:lnTo>
                <a:lnTo>
                  <a:pt x="50322" y="2158"/>
                </a:lnTo>
                <a:lnTo>
                  <a:pt x="48773" y="2324"/>
                </a:lnTo>
                <a:lnTo>
                  <a:pt x="49858" y="2491"/>
                </a:lnTo>
                <a:lnTo>
                  <a:pt x="50941" y="2656"/>
                </a:lnTo>
                <a:lnTo>
                  <a:pt x="49393" y="2989"/>
                </a:lnTo>
                <a:lnTo>
                  <a:pt x="47225" y="3652"/>
                </a:lnTo>
                <a:lnTo>
                  <a:pt x="45832" y="4150"/>
                </a:lnTo>
                <a:lnTo>
                  <a:pt x="45832" y="4315"/>
                </a:lnTo>
                <a:lnTo>
                  <a:pt x="46296" y="4315"/>
                </a:lnTo>
                <a:lnTo>
                  <a:pt x="43509" y="5311"/>
                </a:lnTo>
                <a:lnTo>
                  <a:pt x="43974" y="4980"/>
                </a:lnTo>
                <a:lnTo>
                  <a:pt x="43974" y="4980"/>
                </a:lnTo>
                <a:lnTo>
                  <a:pt x="42116" y="5146"/>
                </a:lnTo>
                <a:lnTo>
                  <a:pt x="42270" y="4980"/>
                </a:lnTo>
                <a:lnTo>
                  <a:pt x="41651" y="5146"/>
                </a:lnTo>
                <a:lnTo>
                  <a:pt x="40877" y="5643"/>
                </a:lnTo>
                <a:lnTo>
                  <a:pt x="39483" y="6639"/>
                </a:lnTo>
                <a:lnTo>
                  <a:pt x="36542" y="7635"/>
                </a:lnTo>
                <a:lnTo>
                  <a:pt x="33599" y="8963"/>
                </a:lnTo>
                <a:lnTo>
                  <a:pt x="30658" y="10125"/>
                </a:lnTo>
                <a:lnTo>
                  <a:pt x="27871" y="11618"/>
                </a:lnTo>
                <a:lnTo>
                  <a:pt x="28645" y="11618"/>
                </a:lnTo>
                <a:lnTo>
                  <a:pt x="29264" y="11286"/>
                </a:lnTo>
                <a:lnTo>
                  <a:pt x="30968" y="10622"/>
                </a:lnTo>
                <a:lnTo>
                  <a:pt x="32670" y="9959"/>
                </a:lnTo>
                <a:lnTo>
                  <a:pt x="33445" y="9627"/>
                </a:lnTo>
                <a:lnTo>
                  <a:pt x="34374" y="9461"/>
                </a:lnTo>
                <a:lnTo>
                  <a:pt x="34374" y="9461"/>
                </a:lnTo>
                <a:lnTo>
                  <a:pt x="32051" y="10622"/>
                </a:lnTo>
                <a:lnTo>
                  <a:pt x="32051" y="10622"/>
                </a:lnTo>
                <a:lnTo>
                  <a:pt x="32980" y="10457"/>
                </a:lnTo>
                <a:lnTo>
                  <a:pt x="30193" y="12449"/>
                </a:lnTo>
                <a:lnTo>
                  <a:pt x="34219" y="10622"/>
                </a:lnTo>
                <a:lnTo>
                  <a:pt x="38400" y="8963"/>
                </a:lnTo>
                <a:lnTo>
                  <a:pt x="42734" y="7470"/>
                </a:lnTo>
                <a:lnTo>
                  <a:pt x="47071" y="5976"/>
                </a:lnTo>
                <a:lnTo>
                  <a:pt x="46450" y="6141"/>
                </a:lnTo>
                <a:lnTo>
                  <a:pt x="47225" y="5643"/>
                </a:lnTo>
                <a:lnTo>
                  <a:pt x="49704" y="4813"/>
                </a:lnTo>
                <a:lnTo>
                  <a:pt x="49083" y="4980"/>
                </a:lnTo>
                <a:lnTo>
                  <a:pt x="47690" y="4980"/>
                </a:lnTo>
                <a:lnTo>
                  <a:pt x="46915" y="4648"/>
                </a:lnTo>
                <a:lnTo>
                  <a:pt x="50168" y="4482"/>
                </a:lnTo>
                <a:lnTo>
                  <a:pt x="53574" y="4482"/>
                </a:lnTo>
                <a:lnTo>
                  <a:pt x="61162" y="4980"/>
                </a:lnTo>
                <a:lnTo>
                  <a:pt x="64877" y="5311"/>
                </a:lnTo>
                <a:lnTo>
                  <a:pt x="71380" y="5311"/>
                </a:lnTo>
                <a:lnTo>
                  <a:pt x="72774" y="4980"/>
                </a:lnTo>
                <a:lnTo>
                  <a:pt x="74013" y="4813"/>
                </a:lnTo>
                <a:lnTo>
                  <a:pt x="75407" y="5478"/>
                </a:lnTo>
                <a:lnTo>
                  <a:pt x="76954" y="5976"/>
                </a:lnTo>
                <a:lnTo>
                  <a:pt x="79896" y="6972"/>
                </a:lnTo>
                <a:lnTo>
                  <a:pt x="82993" y="7800"/>
                </a:lnTo>
                <a:lnTo>
                  <a:pt x="84542" y="8298"/>
                </a:lnTo>
                <a:lnTo>
                  <a:pt x="85936" y="9129"/>
                </a:lnTo>
                <a:lnTo>
                  <a:pt x="85007" y="8465"/>
                </a:lnTo>
                <a:lnTo>
                  <a:pt x="87948" y="10290"/>
                </a:lnTo>
                <a:lnTo>
                  <a:pt x="90889" y="12282"/>
                </a:lnTo>
                <a:lnTo>
                  <a:pt x="92438" y="13444"/>
                </a:lnTo>
                <a:lnTo>
                  <a:pt x="93832" y="14606"/>
                </a:lnTo>
                <a:lnTo>
                  <a:pt x="95071" y="15934"/>
                </a:lnTo>
                <a:lnTo>
                  <a:pt x="96309" y="17428"/>
                </a:lnTo>
                <a:lnTo>
                  <a:pt x="102347" y="24731"/>
                </a:lnTo>
                <a:lnTo>
                  <a:pt x="106065" y="29710"/>
                </a:lnTo>
                <a:lnTo>
                  <a:pt x="109470" y="34523"/>
                </a:lnTo>
                <a:lnTo>
                  <a:pt x="109316" y="33693"/>
                </a:lnTo>
                <a:lnTo>
                  <a:pt x="109316" y="33030"/>
                </a:lnTo>
                <a:lnTo>
                  <a:pt x="110554" y="36017"/>
                </a:lnTo>
                <a:lnTo>
                  <a:pt x="112876" y="42157"/>
                </a:lnTo>
                <a:lnTo>
                  <a:pt x="113032" y="42490"/>
                </a:lnTo>
                <a:lnTo>
                  <a:pt x="114580" y="47136"/>
                </a:lnTo>
                <a:lnTo>
                  <a:pt x="115819" y="51452"/>
                </a:lnTo>
                <a:lnTo>
                  <a:pt x="116129" y="53278"/>
                </a:lnTo>
                <a:lnTo>
                  <a:pt x="116284" y="54604"/>
                </a:lnTo>
                <a:lnTo>
                  <a:pt x="116284" y="55602"/>
                </a:lnTo>
                <a:lnTo>
                  <a:pt x="116129" y="55933"/>
                </a:lnTo>
                <a:lnTo>
                  <a:pt x="115819" y="56100"/>
                </a:lnTo>
                <a:lnTo>
                  <a:pt x="113961" y="64564"/>
                </a:lnTo>
                <a:lnTo>
                  <a:pt x="111947" y="73361"/>
                </a:lnTo>
                <a:lnTo>
                  <a:pt x="112568" y="72198"/>
                </a:lnTo>
                <a:lnTo>
                  <a:pt x="113186" y="70704"/>
                </a:lnTo>
                <a:lnTo>
                  <a:pt x="113651" y="71202"/>
                </a:lnTo>
                <a:lnTo>
                  <a:pt x="113651" y="71867"/>
                </a:lnTo>
                <a:lnTo>
                  <a:pt x="113651" y="72530"/>
                </a:lnTo>
                <a:lnTo>
                  <a:pt x="113341" y="73361"/>
                </a:lnTo>
                <a:lnTo>
                  <a:pt x="112412" y="75518"/>
                </a:lnTo>
                <a:lnTo>
                  <a:pt x="111174" y="77675"/>
                </a:lnTo>
                <a:lnTo>
                  <a:pt x="109625" y="79834"/>
                </a:lnTo>
                <a:lnTo>
                  <a:pt x="108231" y="81825"/>
                </a:lnTo>
                <a:lnTo>
                  <a:pt x="106219" y="84315"/>
                </a:lnTo>
                <a:lnTo>
                  <a:pt x="107612" y="83817"/>
                </a:lnTo>
                <a:lnTo>
                  <a:pt x="106838" y="84978"/>
                </a:lnTo>
                <a:lnTo>
                  <a:pt x="105755" y="86141"/>
                </a:lnTo>
                <a:lnTo>
                  <a:pt x="103586" y="88298"/>
                </a:lnTo>
                <a:lnTo>
                  <a:pt x="104515" y="86141"/>
                </a:lnTo>
                <a:lnTo>
                  <a:pt x="105444" y="83817"/>
                </a:lnTo>
                <a:lnTo>
                  <a:pt x="107923" y="78838"/>
                </a:lnTo>
                <a:lnTo>
                  <a:pt x="110245" y="74190"/>
                </a:lnTo>
                <a:lnTo>
                  <a:pt x="111174" y="72198"/>
                </a:lnTo>
                <a:lnTo>
                  <a:pt x="111947" y="70539"/>
                </a:lnTo>
                <a:lnTo>
                  <a:pt x="111947" y="70041"/>
                </a:lnTo>
                <a:lnTo>
                  <a:pt x="112103" y="69708"/>
                </a:lnTo>
                <a:lnTo>
                  <a:pt x="112103" y="69876"/>
                </a:lnTo>
                <a:lnTo>
                  <a:pt x="112257" y="69211"/>
                </a:lnTo>
                <a:lnTo>
                  <a:pt x="112876" y="66389"/>
                </a:lnTo>
                <a:lnTo>
                  <a:pt x="113341" y="63401"/>
                </a:lnTo>
                <a:lnTo>
                  <a:pt x="113497" y="57924"/>
                </a:lnTo>
                <a:lnTo>
                  <a:pt x="113497" y="54274"/>
                </a:lnTo>
                <a:lnTo>
                  <a:pt x="113497" y="50456"/>
                </a:lnTo>
                <a:lnTo>
                  <a:pt x="113186" y="50621"/>
                </a:lnTo>
                <a:lnTo>
                  <a:pt x="113186" y="51119"/>
                </a:lnTo>
                <a:lnTo>
                  <a:pt x="112722" y="49793"/>
                </a:lnTo>
                <a:lnTo>
                  <a:pt x="112257" y="48299"/>
                </a:lnTo>
                <a:lnTo>
                  <a:pt x="111639" y="45312"/>
                </a:lnTo>
                <a:lnTo>
                  <a:pt x="111483" y="44481"/>
                </a:lnTo>
                <a:lnTo>
                  <a:pt x="111483" y="44814"/>
                </a:lnTo>
                <a:lnTo>
                  <a:pt x="110864" y="43818"/>
                </a:lnTo>
                <a:lnTo>
                  <a:pt x="110089" y="42655"/>
                </a:lnTo>
                <a:lnTo>
                  <a:pt x="109935" y="42324"/>
                </a:lnTo>
                <a:lnTo>
                  <a:pt x="107458" y="39170"/>
                </a:lnTo>
                <a:lnTo>
                  <a:pt x="106373" y="37676"/>
                </a:lnTo>
                <a:lnTo>
                  <a:pt x="105600" y="36515"/>
                </a:lnTo>
                <a:lnTo>
                  <a:pt x="106065" y="36846"/>
                </a:lnTo>
                <a:lnTo>
                  <a:pt x="105909" y="36515"/>
                </a:lnTo>
                <a:lnTo>
                  <a:pt x="105600" y="36017"/>
                </a:lnTo>
                <a:lnTo>
                  <a:pt x="103897" y="34191"/>
                </a:lnTo>
                <a:lnTo>
                  <a:pt x="102347" y="32697"/>
                </a:lnTo>
                <a:lnTo>
                  <a:pt x="102503" y="32862"/>
                </a:lnTo>
                <a:lnTo>
                  <a:pt x="102347" y="33195"/>
                </a:lnTo>
                <a:lnTo>
                  <a:pt x="100954" y="31701"/>
                </a:lnTo>
                <a:lnTo>
                  <a:pt x="101418" y="32365"/>
                </a:lnTo>
                <a:lnTo>
                  <a:pt x="99870" y="30871"/>
                </a:lnTo>
                <a:lnTo>
                  <a:pt x="99252" y="30042"/>
                </a:lnTo>
                <a:lnTo>
                  <a:pt x="99252" y="29875"/>
                </a:lnTo>
                <a:lnTo>
                  <a:pt x="99406" y="30042"/>
                </a:lnTo>
                <a:lnTo>
                  <a:pt x="100489" y="30871"/>
                </a:lnTo>
                <a:lnTo>
                  <a:pt x="96773" y="27386"/>
                </a:lnTo>
                <a:lnTo>
                  <a:pt x="97702" y="28548"/>
                </a:lnTo>
                <a:lnTo>
                  <a:pt x="96154" y="27386"/>
                </a:lnTo>
                <a:lnTo>
                  <a:pt x="94607" y="26224"/>
                </a:lnTo>
                <a:lnTo>
                  <a:pt x="94451" y="26390"/>
                </a:lnTo>
                <a:lnTo>
                  <a:pt x="94296" y="26555"/>
                </a:lnTo>
                <a:lnTo>
                  <a:pt x="95690" y="27551"/>
                </a:lnTo>
                <a:lnTo>
                  <a:pt x="96929" y="28548"/>
                </a:lnTo>
                <a:lnTo>
                  <a:pt x="99252" y="30871"/>
                </a:lnTo>
                <a:lnTo>
                  <a:pt x="101574" y="33030"/>
                </a:lnTo>
                <a:lnTo>
                  <a:pt x="102812" y="34025"/>
                </a:lnTo>
                <a:lnTo>
                  <a:pt x="104051" y="35021"/>
                </a:lnTo>
                <a:lnTo>
                  <a:pt x="103122" y="34356"/>
                </a:lnTo>
                <a:lnTo>
                  <a:pt x="101883" y="33527"/>
                </a:lnTo>
                <a:lnTo>
                  <a:pt x="101883" y="33858"/>
                </a:lnTo>
                <a:lnTo>
                  <a:pt x="102347" y="34689"/>
                </a:lnTo>
                <a:lnTo>
                  <a:pt x="104361" y="37676"/>
                </a:lnTo>
                <a:lnTo>
                  <a:pt x="106838" y="40829"/>
                </a:lnTo>
                <a:lnTo>
                  <a:pt x="107923" y="42157"/>
                </a:lnTo>
                <a:lnTo>
                  <a:pt x="108696" y="42987"/>
                </a:lnTo>
                <a:lnTo>
                  <a:pt x="109006" y="43153"/>
                </a:lnTo>
                <a:lnTo>
                  <a:pt x="108852" y="42324"/>
                </a:lnTo>
                <a:lnTo>
                  <a:pt x="109470" y="43818"/>
                </a:lnTo>
                <a:lnTo>
                  <a:pt x="110089" y="45809"/>
                </a:lnTo>
                <a:lnTo>
                  <a:pt x="109006" y="43651"/>
                </a:lnTo>
                <a:lnTo>
                  <a:pt x="109625" y="44979"/>
                </a:lnTo>
                <a:lnTo>
                  <a:pt x="110245" y="46307"/>
                </a:lnTo>
                <a:lnTo>
                  <a:pt x="110399" y="46473"/>
                </a:lnTo>
                <a:lnTo>
                  <a:pt x="111483" y="50456"/>
                </a:lnTo>
                <a:lnTo>
                  <a:pt x="111947" y="51617"/>
                </a:lnTo>
                <a:lnTo>
                  <a:pt x="112722" y="53609"/>
                </a:lnTo>
                <a:lnTo>
                  <a:pt x="112876" y="53941"/>
                </a:lnTo>
                <a:lnTo>
                  <a:pt x="112722" y="53941"/>
                </a:lnTo>
                <a:lnTo>
                  <a:pt x="112257" y="53443"/>
                </a:lnTo>
                <a:lnTo>
                  <a:pt x="111947" y="52945"/>
                </a:lnTo>
                <a:lnTo>
                  <a:pt x="111947" y="53776"/>
                </a:lnTo>
                <a:lnTo>
                  <a:pt x="112103" y="54604"/>
                </a:lnTo>
                <a:lnTo>
                  <a:pt x="112257" y="55435"/>
                </a:lnTo>
                <a:lnTo>
                  <a:pt x="112257" y="56100"/>
                </a:lnTo>
                <a:lnTo>
                  <a:pt x="112103" y="55933"/>
                </a:lnTo>
                <a:lnTo>
                  <a:pt x="112103" y="55767"/>
                </a:lnTo>
                <a:lnTo>
                  <a:pt x="112103" y="55269"/>
                </a:lnTo>
                <a:lnTo>
                  <a:pt x="111639" y="52945"/>
                </a:lnTo>
                <a:lnTo>
                  <a:pt x="111174" y="50788"/>
                </a:lnTo>
                <a:lnTo>
                  <a:pt x="111793" y="55767"/>
                </a:lnTo>
                <a:lnTo>
                  <a:pt x="111947" y="58257"/>
                </a:lnTo>
                <a:lnTo>
                  <a:pt x="111947" y="60746"/>
                </a:lnTo>
                <a:lnTo>
                  <a:pt x="111793" y="63236"/>
                </a:lnTo>
                <a:lnTo>
                  <a:pt x="111483" y="65725"/>
                </a:lnTo>
                <a:lnTo>
                  <a:pt x="110864" y="68049"/>
                </a:lnTo>
                <a:lnTo>
                  <a:pt x="110089" y="70374"/>
                </a:lnTo>
                <a:lnTo>
                  <a:pt x="110399" y="69876"/>
                </a:lnTo>
                <a:lnTo>
                  <a:pt x="110554" y="69708"/>
                </a:lnTo>
                <a:lnTo>
                  <a:pt x="110554" y="69876"/>
                </a:lnTo>
                <a:lnTo>
                  <a:pt x="110399" y="71037"/>
                </a:lnTo>
                <a:lnTo>
                  <a:pt x="109935" y="72530"/>
                </a:lnTo>
                <a:lnTo>
                  <a:pt x="109625" y="73028"/>
                </a:lnTo>
                <a:lnTo>
                  <a:pt x="109470" y="73194"/>
                </a:lnTo>
                <a:lnTo>
                  <a:pt x="109006" y="74024"/>
                </a:lnTo>
                <a:lnTo>
                  <a:pt x="107923" y="77344"/>
                </a:lnTo>
                <a:lnTo>
                  <a:pt x="106529" y="81162"/>
                </a:lnTo>
                <a:lnTo>
                  <a:pt x="105290" y="83651"/>
                </a:lnTo>
                <a:lnTo>
                  <a:pt x="104051" y="85974"/>
                </a:lnTo>
                <a:lnTo>
                  <a:pt x="102657" y="88132"/>
                </a:lnTo>
                <a:lnTo>
                  <a:pt x="101264" y="90289"/>
                </a:lnTo>
                <a:lnTo>
                  <a:pt x="99096" y="92281"/>
                </a:lnTo>
                <a:lnTo>
                  <a:pt x="98167" y="93442"/>
                </a:lnTo>
                <a:lnTo>
                  <a:pt x="97238" y="94605"/>
                </a:lnTo>
                <a:lnTo>
                  <a:pt x="98477" y="93775"/>
                </a:lnTo>
                <a:lnTo>
                  <a:pt x="98323" y="94107"/>
                </a:lnTo>
                <a:lnTo>
                  <a:pt x="95225" y="96762"/>
                </a:lnTo>
                <a:lnTo>
                  <a:pt x="93678" y="97925"/>
                </a:lnTo>
                <a:lnTo>
                  <a:pt x="91974" y="98921"/>
                </a:lnTo>
                <a:lnTo>
                  <a:pt x="95071" y="96264"/>
                </a:lnTo>
                <a:lnTo>
                  <a:pt x="96619" y="94770"/>
                </a:lnTo>
                <a:lnTo>
                  <a:pt x="98012" y="93277"/>
                </a:lnTo>
                <a:lnTo>
                  <a:pt x="96773" y="94440"/>
                </a:lnTo>
                <a:lnTo>
                  <a:pt x="95536" y="95435"/>
                </a:lnTo>
                <a:lnTo>
                  <a:pt x="92903" y="97260"/>
                </a:lnTo>
                <a:lnTo>
                  <a:pt x="90116" y="98921"/>
                </a:lnTo>
                <a:lnTo>
                  <a:pt x="87483" y="100745"/>
                </a:lnTo>
                <a:lnTo>
                  <a:pt x="86554" y="101078"/>
                </a:lnTo>
                <a:lnTo>
                  <a:pt x="84542" y="101908"/>
                </a:lnTo>
                <a:lnTo>
                  <a:pt x="78502" y="104728"/>
                </a:lnTo>
                <a:lnTo>
                  <a:pt x="72155" y="107717"/>
                </a:lnTo>
                <a:lnTo>
                  <a:pt x="69522" y="108879"/>
                </a:lnTo>
                <a:lnTo>
                  <a:pt x="67973" y="109377"/>
                </a:lnTo>
                <a:lnTo>
                  <a:pt x="64722" y="109874"/>
                </a:lnTo>
                <a:lnTo>
                  <a:pt x="61006" y="110207"/>
                </a:lnTo>
                <a:lnTo>
                  <a:pt x="55277" y="110538"/>
                </a:lnTo>
                <a:lnTo>
                  <a:pt x="51251" y="110705"/>
                </a:lnTo>
                <a:lnTo>
                  <a:pt x="48464" y="110705"/>
                </a:lnTo>
                <a:lnTo>
                  <a:pt x="46450" y="110372"/>
                </a:lnTo>
                <a:lnTo>
                  <a:pt x="44438" y="110040"/>
                </a:lnTo>
                <a:lnTo>
                  <a:pt x="42270" y="109542"/>
                </a:lnTo>
                <a:lnTo>
                  <a:pt x="40412" y="108879"/>
                </a:lnTo>
                <a:lnTo>
                  <a:pt x="38400" y="108048"/>
                </a:lnTo>
                <a:lnTo>
                  <a:pt x="34992" y="106555"/>
                </a:lnTo>
                <a:lnTo>
                  <a:pt x="35303" y="106887"/>
                </a:lnTo>
                <a:lnTo>
                  <a:pt x="35613" y="107052"/>
                </a:lnTo>
                <a:lnTo>
                  <a:pt x="36386" y="107550"/>
                </a:lnTo>
                <a:lnTo>
                  <a:pt x="34528" y="106720"/>
                </a:lnTo>
                <a:lnTo>
                  <a:pt x="31897" y="105393"/>
                </a:lnTo>
                <a:lnTo>
                  <a:pt x="25857" y="101908"/>
                </a:lnTo>
                <a:lnTo>
                  <a:pt x="20439" y="98588"/>
                </a:lnTo>
                <a:lnTo>
                  <a:pt x="18735" y="97427"/>
                </a:lnTo>
                <a:lnTo>
                  <a:pt x="18425" y="97095"/>
                </a:lnTo>
                <a:lnTo>
                  <a:pt x="18271" y="96929"/>
                </a:lnTo>
                <a:lnTo>
                  <a:pt x="17031" y="95766"/>
                </a:lnTo>
                <a:lnTo>
                  <a:pt x="15948" y="94440"/>
                </a:lnTo>
                <a:lnTo>
                  <a:pt x="15948" y="94938"/>
                </a:lnTo>
                <a:lnTo>
                  <a:pt x="15792" y="95268"/>
                </a:lnTo>
                <a:lnTo>
                  <a:pt x="15638" y="95435"/>
                </a:lnTo>
                <a:lnTo>
                  <a:pt x="15484" y="95435"/>
                </a:lnTo>
                <a:lnTo>
                  <a:pt x="15019" y="95103"/>
                </a:lnTo>
                <a:lnTo>
                  <a:pt x="14555" y="94440"/>
                </a:lnTo>
                <a:lnTo>
                  <a:pt x="14090" y="93775"/>
                </a:lnTo>
                <a:lnTo>
                  <a:pt x="13626" y="92944"/>
                </a:lnTo>
                <a:lnTo>
                  <a:pt x="13626" y="92446"/>
                </a:lnTo>
                <a:lnTo>
                  <a:pt x="13626" y="92281"/>
                </a:lnTo>
                <a:lnTo>
                  <a:pt x="13780" y="92281"/>
                </a:lnTo>
                <a:lnTo>
                  <a:pt x="13005" y="91948"/>
                </a:lnTo>
                <a:lnTo>
                  <a:pt x="12076" y="91285"/>
                </a:lnTo>
                <a:lnTo>
                  <a:pt x="9910" y="89128"/>
                </a:lnTo>
                <a:lnTo>
                  <a:pt x="9600" y="88630"/>
                </a:lnTo>
                <a:lnTo>
                  <a:pt x="9135" y="88132"/>
                </a:lnTo>
                <a:lnTo>
                  <a:pt x="9135" y="88298"/>
                </a:lnTo>
                <a:lnTo>
                  <a:pt x="7896" y="86804"/>
                </a:lnTo>
                <a:lnTo>
                  <a:pt x="7742" y="86472"/>
                </a:lnTo>
                <a:lnTo>
                  <a:pt x="8516" y="86969"/>
                </a:lnTo>
                <a:lnTo>
                  <a:pt x="8825" y="87137"/>
                </a:lnTo>
                <a:lnTo>
                  <a:pt x="8981" y="87467"/>
                </a:lnTo>
                <a:lnTo>
                  <a:pt x="9289" y="88132"/>
                </a:lnTo>
                <a:lnTo>
                  <a:pt x="8825" y="86306"/>
                </a:lnTo>
                <a:lnTo>
                  <a:pt x="8206" y="84647"/>
                </a:lnTo>
                <a:lnTo>
                  <a:pt x="6658" y="80331"/>
                </a:lnTo>
                <a:lnTo>
                  <a:pt x="5884" y="77675"/>
                </a:lnTo>
                <a:lnTo>
                  <a:pt x="5265" y="74522"/>
                </a:lnTo>
                <a:lnTo>
                  <a:pt x="5573" y="74855"/>
                </a:lnTo>
                <a:lnTo>
                  <a:pt x="5729" y="74687"/>
                </a:lnTo>
                <a:lnTo>
                  <a:pt x="5884" y="74855"/>
                </a:lnTo>
                <a:lnTo>
                  <a:pt x="6194" y="75020"/>
                </a:lnTo>
                <a:lnTo>
                  <a:pt x="6038" y="71867"/>
                </a:lnTo>
                <a:lnTo>
                  <a:pt x="5884" y="68547"/>
                </a:lnTo>
                <a:lnTo>
                  <a:pt x="6038" y="65393"/>
                </a:lnTo>
                <a:lnTo>
                  <a:pt x="6194" y="63899"/>
                </a:lnTo>
                <a:lnTo>
                  <a:pt x="6658" y="62573"/>
                </a:lnTo>
                <a:lnTo>
                  <a:pt x="7277" y="59087"/>
                </a:lnTo>
                <a:lnTo>
                  <a:pt x="7277" y="59751"/>
                </a:lnTo>
                <a:lnTo>
                  <a:pt x="7431" y="60248"/>
                </a:lnTo>
                <a:lnTo>
                  <a:pt x="7742" y="56763"/>
                </a:lnTo>
                <a:lnTo>
                  <a:pt x="8516" y="53278"/>
                </a:lnTo>
                <a:lnTo>
                  <a:pt x="9445" y="49793"/>
                </a:lnTo>
                <a:lnTo>
                  <a:pt x="10839" y="46307"/>
                </a:lnTo>
                <a:lnTo>
                  <a:pt x="12232" y="42822"/>
                </a:lnTo>
                <a:lnTo>
                  <a:pt x="14090" y="39668"/>
                </a:lnTo>
                <a:lnTo>
                  <a:pt x="15948" y="36515"/>
                </a:lnTo>
                <a:lnTo>
                  <a:pt x="17960" y="33858"/>
                </a:lnTo>
                <a:lnTo>
                  <a:pt x="17806" y="33527"/>
                </a:lnTo>
                <a:lnTo>
                  <a:pt x="17806" y="33195"/>
                </a:lnTo>
                <a:lnTo>
                  <a:pt x="18271" y="32365"/>
                </a:lnTo>
                <a:lnTo>
                  <a:pt x="19045" y="31369"/>
                </a:lnTo>
                <a:lnTo>
                  <a:pt x="20129" y="30042"/>
                </a:lnTo>
                <a:lnTo>
                  <a:pt x="23226" y="27220"/>
                </a:lnTo>
                <a:lnTo>
                  <a:pt x="26942" y="23900"/>
                </a:lnTo>
                <a:lnTo>
                  <a:pt x="30968" y="20748"/>
                </a:lnTo>
                <a:lnTo>
                  <a:pt x="34838" y="17760"/>
                </a:lnTo>
                <a:lnTo>
                  <a:pt x="38245" y="15601"/>
                </a:lnTo>
                <a:lnTo>
                  <a:pt x="40568" y="14273"/>
                </a:lnTo>
                <a:lnTo>
                  <a:pt x="39793" y="14938"/>
                </a:lnTo>
                <a:lnTo>
                  <a:pt x="39019" y="15436"/>
                </a:lnTo>
                <a:lnTo>
                  <a:pt x="40722" y="14440"/>
                </a:lnTo>
                <a:lnTo>
                  <a:pt x="41961" y="13775"/>
                </a:lnTo>
                <a:lnTo>
                  <a:pt x="45057" y="12282"/>
                </a:lnTo>
                <a:lnTo>
                  <a:pt x="44748" y="12282"/>
                </a:lnTo>
                <a:lnTo>
                  <a:pt x="44284" y="12116"/>
                </a:lnTo>
                <a:lnTo>
                  <a:pt x="45677" y="11618"/>
                </a:lnTo>
                <a:lnTo>
                  <a:pt x="47690" y="10788"/>
                </a:lnTo>
                <a:lnTo>
                  <a:pt x="47071" y="11286"/>
                </a:lnTo>
                <a:lnTo>
                  <a:pt x="47690" y="11453"/>
                </a:lnTo>
                <a:lnTo>
                  <a:pt x="47535" y="11784"/>
                </a:lnTo>
                <a:lnTo>
                  <a:pt x="49704" y="10955"/>
                </a:lnTo>
                <a:lnTo>
                  <a:pt x="52026" y="10125"/>
                </a:lnTo>
                <a:lnTo>
                  <a:pt x="54348" y="9461"/>
                </a:lnTo>
                <a:lnTo>
                  <a:pt x="55586" y="9129"/>
                </a:lnTo>
                <a:lnTo>
                  <a:pt x="56082" y="9062"/>
                </a:lnTo>
                <a:lnTo>
                  <a:pt x="56082" y="9062"/>
                </a:lnTo>
                <a:lnTo>
                  <a:pt x="57290" y="8631"/>
                </a:lnTo>
                <a:lnTo>
                  <a:pt x="58683" y="8465"/>
                </a:lnTo>
                <a:lnTo>
                  <a:pt x="60077" y="8465"/>
                </a:lnTo>
                <a:lnTo>
                  <a:pt x="61626" y="8298"/>
                </a:lnTo>
                <a:lnTo>
                  <a:pt x="62091" y="8298"/>
                </a:lnTo>
                <a:lnTo>
                  <a:pt x="63020" y="7968"/>
                </a:lnTo>
                <a:lnTo>
                  <a:pt x="63793" y="7635"/>
                </a:lnTo>
                <a:lnTo>
                  <a:pt x="63793" y="8133"/>
                </a:lnTo>
                <a:lnTo>
                  <a:pt x="70141" y="7635"/>
                </a:lnTo>
                <a:lnTo>
                  <a:pt x="70916" y="7968"/>
                </a:lnTo>
                <a:lnTo>
                  <a:pt x="70606" y="7968"/>
                </a:lnTo>
                <a:lnTo>
                  <a:pt x="71999" y="8133"/>
                </a:lnTo>
                <a:lnTo>
                  <a:pt x="73549" y="7800"/>
                </a:lnTo>
                <a:lnTo>
                  <a:pt x="74013" y="8298"/>
                </a:lnTo>
                <a:lnTo>
                  <a:pt x="75096" y="8631"/>
                </a:lnTo>
                <a:lnTo>
                  <a:pt x="78038" y="9129"/>
                </a:lnTo>
                <a:lnTo>
                  <a:pt x="81445" y="9792"/>
                </a:lnTo>
                <a:lnTo>
                  <a:pt x="83922" y="10290"/>
                </a:lnTo>
                <a:lnTo>
                  <a:pt x="83922" y="10290"/>
                </a:lnTo>
                <a:lnTo>
                  <a:pt x="80825" y="8963"/>
                </a:lnTo>
                <a:lnTo>
                  <a:pt x="76954" y="7968"/>
                </a:lnTo>
                <a:lnTo>
                  <a:pt x="72928" y="6972"/>
                </a:lnTo>
                <a:lnTo>
                  <a:pt x="68902" y="6141"/>
                </a:lnTo>
                <a:lnTo>
                  <a:pt x="64877" y="5809"/>
                </a:lnTo>
                <a:lnTo>
                  <a:pt x="61316" y="5643"/>
                </a:lnTo>
                <a:lnTo>
                  <a:pt x="59768" y="5643"/>
                </a:lnTo>
                <a:lnTo>
                  <a:pt x="58373" y="5809"/>
                </a:lnTo>
                <a:lnTo>
                  <a:pt x="57135" y="6141"/>
                </a:lnTo>
                <a:lnTo>
                  <a:pt x="56050" y="6474"/>
                </a:lnTo>
                <a:lnTo>
                  <a:pt x="54967" y="6307"/>
                </a:lnTo>
                <a:lnTo>
                  <a:pt x="53884" y="6141"/>
                </a:lnTo>
                <a:lnTo>
                  <a:pt x="51716" y="6307"/>
                </a:lnTo>
                <a:lnTo>
                  <a:pt x="49239" y="6805"/>
                </a:lnTo>
                <a:lnTo>
                  <a:pt x="46761" y="7470"/>
                </a:lnTo>
                <a:lnTo>
                  <a:pt x="44284" y="8465"/>
                </a:lnTo>
                <a:lnTo>
                  <a:pt x="41805" y="9627"/>
                </a:lnTo>
                <a:lnTo>
                  <a:pt x="39174" y="11120"/>
                </a:lnTo>
                <a:lnTo>
                  <a:pt x="36696" y="12614"/>
                </a:lnTo>
                <a:lnTo>
                  <a:pt x="34219" y="14273"/>
                </a:lnTo>
                <a:lnTo>
                  <a:pt x="31741" y="16099"/>
                </a:lnTo>
                <a:lnTo>
                  <a:pt x="29418" y="18091"/>
                </a:lnTo>
                <a:lnTo>
                  <a:pt x="27252" y="19917"/>
                </a:lnTo>
                <a:lnTo>
                  <a:pt x="23070" y="23735"/>
                </a:lnTo>
                <a:lnTo>
                  <a:pt x="19818" y="27220"/>
                </a:lnTo>
                <a:lnTo>
                  <a:pt x="15948" y="32532"/>
                </a:lnTo>
                <a:lnTo>
                  <a:pt x="16413" y="31369"/>
                </a:lnTo>
                <a:lnTo>
                  <a:pt x="17031" y="30373"/>
                </a:lnTo>
                <a:lnTo>
                  <a:pt x="15948" y="31867"/>
                </a:lnTo>
                <a:lnTo>
                  <a:pt x="14863" y="33527"/>
                </a:lnTo>
                <a:lnTo>
                  <a:pt x="15019" y="33858"/>
                </a:lnTo>
                <a:lnTo>
                  <a:pt x="13780" y="35519"/>
                </a:lnTo>
                <a:lnTo>
                  <a:pt x="15019" y="33030"/>
                </a:lnTo>
                <a:lnTo>
                  <a:pt x="13161" y="35850"/>
                </a:lnTo>
                <a:lnTo>
                  <a:pt x="11612" y="38837"/>
                </a:lnTo>
                <a:lnTo>
                  <a:pt x="10218" y="41992"/>
                </a:lnTo>
                <a:lnTo>
                  <a:pt x="8981" y="45312"/>
                </a:lnTo>
                <a:lnTo>
                  <a:pt x="6813" y="51784"/>
                </a:lnTo>
                <a:lnTo>
                  <a:pt x="4799" y="57924"/>
                </a:lnTo>
                <a:lnTo>
                  <a:pt x="4955" y="58257"/>
                </a:lnTo>
                <a:lnTo>
                  <a:pt x="4799" y="59418"/>
                </a:lnTo>
                <a:lnTo>
                  <a:pt x="4026" y="64232"/>
                </a:lnTo>
                <a:lnTo>
                  <a:pt x="3251" y="69378"/>
                </a:lnTo>
                <a:lnTo>
                  <a:pt x="3251" y="69543"/>
                </a:lnTo>
                <a:lnTo>
                  <a:pt x="3251" y="70206"/>
                </a:lnTo>
                <a:lnTo>
                  <a:pt x="2941" y="72863"/>
                </a:lnTo>
                <a:lnTo>
                  <a:pt x="2786" y="74522"/>
                </a:lnTo>
                <a:lnTo>
                  <a:pt x="2786" y="76181"/>
                </a:lnTo>
                <a:lnTo>
                  <a:pt x="2941" y="77842"/>
                </a:lnTo>
                <a:lnTo>
                  <a:pt x="3097" y="79169"/>
                </a:lnTo>
                <a:lnTo>
                  <a:pt x="3561" y="81990"/>
                </a:lnTo>
                <a:lnTo>
                  <a:pt x="3561" y="81990"/>
                </a:lnTo>
                <a:lnTo>
                  <a:pt x="3097" y="81660"/>
                </a:lnTo>
                <a:lnTo>
                  <a:pt x="2941" y="81493"/>
                </a:lnTo>
                <a:lnTo>
                  <a:pt x="2941" y="81825"/>
                </a:lnTo>
                <a:lnTo>
                  <a:pt x="3251" y="82656"/>
                </a:lnTo>
                <a:lnTo>
                  <a:pt x="2322" y="81162"/>
                </a:lnTo>
                <a:lnTo>
                  <a:pt x="2476" y="81825"/>
                </a:lnTo>
                <a:lnTo>
                  <a:pt x="2168" y="82656"/>
                </a:lnTo>
                <a:lnTo>
                  <a:pt x="774" y="79999"/>
                </a:lnTo>
                <a:lnTo>
                  <a:pt x="618" y="80164"/>
                </a:lnTo>
                <a:lnTo>
                  <a:pt x="464" y="80331"/>
                </a:lnTo>
                <a:lnTo>
                  <a:pt x="310" y="80331"/>
                </a:lnTo>
                <a:lnTo>
                  <a:pt x="0" y="80164"/>
                </a:lnTo>
                <a:lnTo>
                  <a:pt x="0" y="80164"/>
                </a:lnTo>
                <a:lnTo>
                  <a:pt x="1703" y="84315"/>
                </a:lnTo>
                <a:lnTo>
                  <a:pt x="3715" y="88463"/>
                </a:lnTo>
                <a:lnTo>
                  <a:pt x="3405" y="87800"/>
                </a:lnTo>
                <a:lnTo>
                  <a:pt x="3561" y="87137"/>
                </a:lnTo>
                <a:lnTo>
                  <a:pt x="4490" y="88298"/>
                </a:lnTo>
                <a:lnTo>
                  <a:pt x="5265" y="89128"/>
                </a:lnTo>
                <a:lnTo>
                  <a:pt x="5573" y="89626"/>
                </a:lnTo>
                <a:lnTo>
                  <a:pt x="5573" y="89791"/>
                </a:lnTo>
                <a:lnTo>
                  <a:pt x="5419" y="89626"/>
                </a:lnTo>
                <a:lnTo>
                  <a:pt x="5419" y="89626"/>
                </a:lnTo>
                <a:lnTo>
                  <a:pt x="5884" y="90289"/>
                </a:lnTo>
                <a:lnTo>
                  <a:pt x="7587" y="93609"/>
                </a:lnTo>
                <a:lnTo>
                  <a:pt x="9445" y="96929"/>
                </a:lnTo>
                <a:lnTo>
                  <a:pt x="11612" y="100082"/>
                </a:lnTo>
                <a:lnTo>
                  <a:pt x="14090" y="102904"/>
                </a:lnTo>
                <a:lnTo>
                  <a:pt x="16723" y="105559"/>
                </a:lnTo>
                <a:lnTo>
                  <a:pt x="19354" y="108048"/>
                </a:lnTo>
                <a:lnTo>
                  <a:pt x="22297" y="110372"/>
                </a:lnTo>
                <a:lnTo>
                  <a:pt x="25392" y="112364"/>
                </a:lnTo>
                <a:lnTo>
                  <a:pt x="28954" y="114190"/>
                </a:lnTo>
                <a:lnTo>
                  <a:pt x="32826" y="116015"/>
                </a:lnTo>
                <a:lnTo>
                  <a:pt x="36696" y="117343"/>
                </a:lnTo>
                <a:lnTo>
                  <a:pt x="40722" y="118339"/>
                </a:lnTo>
                <a:lnTo>
                  <a:pt x="44748" y="119169"/>
                </a:lnTo>
                <a:lnTo>
                  <a:pt x="48929" y="119667"/>
                </a:lnTo>
                <a:lnTo>
                  <a:pt x="52955" y="119998"/>
                </a:lnTo>
                <a:lnTo>
                  <a:pt x="57135" y="119832"/>
                </a:lnTo>
                <a:lnTo>
                  <a:pt x="60697" y="119334"/>
                </a:lnTo>
                <a:lnTo>
                  <a:pt x="66425" y="118339"/>
                </a:lnTo>
                <a:lnTo>
                  <a:pt x="72309" y="117010"/>
                </a:lnTo>
                <a:lnTo>
                  <a:pt x="74786" y="116347"/>
                </a:lnTo>
                <a:lnTo>
                  <a:pt x="76336" y="115849"/>
                </a:lnTo>
                <a:lnTo>
                  <a:pt x="76336" y="116015"/>
                </a:lnTo>
                <a:lnTo>
                  <a:pt x="78812" y="115019"/>
                </a:lnTo>
                <a:lnTo>
                  <a:pt x="81289" y="113692"/>
                </a:lnTo>
                <a:lnTo>
                  <a:pt x="80206" y="114023"/>
                </a:lnTo>
                <a:lnTo>
                  <a:pt x="83303" y="112199"/>
                </a:lnTo>
                <a:lnTo>
                  <a:pt x="86244" y="110207"/>
                </a:lnTo>
                <a:lnTo>
                  <a:pt x="89031" y="107883"/>
                </a:lnTo>
                <a:lnTo>
                  <a:pt x="91974" y="105226"/>
                </a:lnTo>
                <a:lnTo>
                  <a:pt x="90735" y="106720"/>
                </a:lnTo>
                <a:lnTo>
                  <a:pt x="93986" y="103900"/>
                </a:lnTo>
                <a:lnTo>
                  <a:pt x="95380" y="102737"/>
                </a:lnTo>
                <a:lnTo>
                  <a:pt x="95536" y="102571"/>
                </a:lnTo>
                <a:lnTo>
                  <a:pt x="95380" y="102571"/>
                </a:lnTo>
                <a:lnTo>
                  <a:pt x="96154" y="101908"/>
                </a:lnTo>
                <a:lnTo>
                  <a:pt x="96929" y="101243"/>
                </a:lnTo>
                <a:lnTo>
                  <a:pt x="98477" y="99251"/>
                </a:lnTo>
                <a:lnTo>
                  <a:pt x="100799" y="97095"/>
                </a:lnTo>
                <a:lnTo>
                  <a:pt x="100799" y="97095"/>
                </a:lnTo>
                <a:lnTo>
                  <a:pt x="100335" y="97260"/>
                </a:lnTo>
                <a:lnTo>
                  <a:pt x="100954" y="96431"/>
                </a:lnTo>
                <a:lnTo>
                  <a:pt x="102968" y="94770"/>
                </a:lnTo>
                <a:lnTo>
                  <a:pt x="104826" y="92779"/>
                </a:lnTo>
                <a:lnTo>
                  <a:pt x="108541" y="88796"/>
                </a:lnTo>
                <a:lnTo>
                  <a:pt x="108541" y="88961"/>
                </a:lnTo>
                <a:lnTo>
                  <a:pt x="108852" y="89128"/>
                </a:lnTo>
                <a:lnTo>
                  <a:pt x="109006" y="89128"/>
                </a:lnTo>
                <a:lnTo>
                  <a:pt x="109316" y="88961"/>
                </a:lnTo>
                <a:lnTo>
                  <a:pt x="109316" y="89294"/>
                </a:lnTo>
                <a:lnTo>
                  <a:pt x="109160" y="89626"/>
                </a:lnTo>
                <a:lnTo>
                  <a:pt x="108077" y="90787"/>
                </a:lnTo>
                <a:lnTo>
                  <a:pt x="106683" y="92446"/>
                </a:lnTo>
                <a:lnTo>
                  <a:pt x="107302" y="92116"/>
                </a:lnTo>
                <a:lnTo>
                  <a:pt x="108077" y="91618"/>
                </a:lnTo>
                <a:lnTo>
                  <a:pt x="109470" y="90289"/>
                </a:lnTo>
                <a:lnTo>
                  <a:pt x="110864" y="88463"/>
                </a:lnTo>
                <a:lnTo>
                  <a:pt x="112103" y="86306"/>
                </a:lnTo>
                <a:lnTo>
                  <a:pt x="113341" y="84149"/>
                </a:lnTo>
                <a:lnTo>
                  <a:pt x="114426" y="81990"/>
                </a:lnTo>
                <a:lnTo>
                  <a:pt x="115819" y="78838"/>
                </a:lnTo>
                <a:lnTo>
                  <a:pt x="115355" y="79336"/>
                </a:lnTo>
                <a:lnTo>
                  <a:pt x="116438" y="76514"/>
                </a:lnTo>
                <a:lnTo>
                  <a:pt x="116594" y="76348"/>
                </a:lnTo>
                <a:lnTo>
                  <a:pt x="117677" y="72696"/>
                </a:lnTo>
                <a:lnTo>
                  <a:pt x="118606" y="69045"/>
                </a:lnTo>
                <a:lnTo>
                  <a:pt x="119225" y="65725"/>
                </a:lnTo>
                <a:lnTo>
                  <a:pt x="119689" y="63070"/>
                </a:lnTo>
                <a:lnTo>
                  <a:pt x="119535" y="63734"/>
                </a:lnTo>
                <a:lnTo>
                  <a:pt x="119381" y="64564"/>
                </a:lnTo>
                <a:lnTo>
                  <a:pt x="118916" y="65062"/>
                </a:lnTo>
                <a:lnTo>
                  <a:pt x="118452" y="65725"/>
                </a:lnTo>
                <a:lnTo>
                  <a:pt x="118606" y="65062"/>
                </a:lnTo>
                <a:lnTo>
                  <a:pt x="118916" y="64066"/>
                </a:lnTo>
                <a:lnTo>
                  <a:pt x="118916" y="63070"/>
                </a:lnTo>
                <a:lnTo>
                  <a:pt x="118760" y="62738"/>
                </a:lnTo>
                <a:lnTo>
                  <a:pt x="118606" y="62405"/>
                </a:lnTo>
                <a:lnTo>
                  <a:pt x="119225" y="59585"/>
                </a:lnTo>
                <a:lnTo>
                  <a:pt x="119381" y="58257"/>
                </a:lnTo>
                <a:lnTo>
                  <a:pt x="119381" y="56929"/>
                </a:lnTo>
                <a:lnTo>
                  <a:pt x="119689" y="58422"/>
                </a:lnTo>
                <a:lnTo>
                  <a:pt x="119845" y="60083"/>
                </a:lnTo>
                <a:lnTo>
                  <a:pt x="119689" y="56929"/>
                </a:lnTo>
                <a:lnTo>
                  <a:pt x="119689" y="55933"/>
                </a:lnTo>
                <a:lnTo>
                  <a:pt x="120000" y="54107"/>
                </a:lnTo>
                <a:lnTo>
                  <a:pt x="119535" y="55602"/>
                </a:lnTo>
                <a:lnTo>
                  <a:pt x="119381" y="53278"/>
                </a:lnTo>
                <a:lnTo>
                  <a:pt x="119071" y="50788"/>
                </a:lnTo>
                <a:lnTo>
                  <a:pt x="118760" y="48630"/>
                </a:lnTo>
                <a:lnTo>
                  <a:pt x="118142" y="45809"/>
                </a:lnTo>
                <a:lnTo>
                  <a:pt x="117213" y="42490"/>
                </a:lnTo>
                <a:lnTo>
                  <a:pt x="116129" y="39004"/>
                </a:lnTo>
                <a:lnTo>
                  <a:pt x="114736" y="35187"/>
                </a:lnTo>
                <a:lnTo>
                  <a:pt x="113032" y="31701"/>
                </a:lnTo>
                <a:lnTo>
                  <a:pt x="112103" y="29875"/>
                </a:lnTo>
                <a:lnTo>
                  <a:pt x="111174" y="28381"/>
                </a:lnTo>
                <a:lnTo>
                  <a:pt x="110089" y="26888"/>
                </a:lnTo>
                <a:lnTo>
                  <a:pt x="109006" y="25394"/>
                </a:lnTo>
                <a:lnTo>
                  <a:pt x="109160" y="25726"/>
                </a:lnTo>
                <a:lnTo>
                  <a:pt x="109006" y="26224"/>
                </a:lnTo>
                <a:lnTo>
                  <a:pt x="107923" y="24731"/>
                </a:lnTo>
                <a:lnTo>
                  <a:pt x="106838" y="23070"/>
                </a:lnTo>
                <a:lnTo>
                  <a:pt x="105925" y="21601"/>
                </a:lnTo>
                <a:lnTo>
                  <a:pt x="103278" y="18921"/>
                </a:lnTo>
                <a:lnTo>
                  <a:pt x="103432" y="18921"/>
                </a:lnTo>
                <a:lnTo>
                  <a:pt x="103432" y="18756"/>
                </a:lnTo>
                <a:lnTo>
                  <a:pt x="103278" y="18423"/>
                </a:lnTo>
                <a:lnTo>
                  <a:pt x="102193" y="17095"/>
                </a:lnTo>
                <a:lnTo>
                  <a:pt x="99096" y="13775"/>
                </a:lnTo>
                <a:lnTo>
                  <a:pt x="99716" y="14771"/>
                </a:lnTo>
                <a:lnTo>
                  <a:pt x="100335" y="15436"/>
                </a:lnTo>
                <a:lnTo>
                  <a:pt x="99096" y="14771"/>
                </a:lnTo>
                <a:lnTo>
                  <a:pt x="98012" y="13942"/>
                </a:lnTo>
                <a:lnTo>
                  <a:pt x="96980" y="13152"/>
                </a:lnTo>
                <a:lnTo>
                  <a:pt x="98167" y="14606"/>
                </a:lnTo>
                <a:lnTo>
                  <a:pt x="96309" y="13444"/>
                </a:lnTo>
                <a:lnTo>
                  <a:pt x="94607" y="12282"/>
                </a:lnTo>
                <a:lnTo>
                  <a:pt x="91045" y="9627"/>
                </a:lnTo>
                <a:lnTo>
                  <a:pt x="87483" y="7137"/>
                </a:lnTo>
                <a:lnTo>
                  <a:pt x="85625" y="5976"/>
                </a:lnTo>
                <a:lnTo>
                  <a:pt x="83767" y="4980"/>
                </a:lnTo>
                <a:lnTo>
                  <a:pt x="85471" y="4980"/>
                </a:lnTo>
                <a:lnTo>
                  <a:pt x="83149" y="3487"/>
                </a:lnTo>
                <a:lnTo>
                  <a:pt x="81755" y="2821"/>
                </a:lnTo>
                <a:lnTo>
                  <a:pt x="80206" y="2158"/>
                </a:lnTo>
                <a:lnTo>
                  <a:pt x="78812" y="1493"/>
                </a:lnTo>
                <a:lnTo>
                  <a:pt x="77265" y="1162"/>
                </a:lnTo>
                <a:lnTo>
                  <a:pt x="75871" y="995"/>
                </a:lnTo>
                <a:lnTo>
                  <a:pt x="74632" y="1162"/>
                </a:lnTo>
                <a:lnTo>
                  <a:pt x="75871" y="1493"/>
                </a:lnTo>
                <a:lnTo>
                  <a:pt x="76921" y="2137"/>
                </a:lnTo>
                <a:lnTo>
                  <a:pt x="77109" y="2158"/>
                </a:lnTo>
                <a:lnTo>
                  <a:pt x="77883" y="2491"/>
                </a:lnTo>
                <a:lnTo>
                  <a:pt x="78658" y="2656"/>
                </a:lnTo>
                <a:lnTo>
                  <a:pt x="77729" y="2324"/>
                </a:lnTo>
                <a:lnTo>
                  <a:pt x="76954" y="1660"/>
                </a:lnTo>
                <a:lnTo>
                  <a:pt x="78502" y="2158"/>
                </a:lnTo>
                <a:lnTo>
                  <a:pt x="80051" y="2821"/>
                </a:lnTo>
                <a:lnTo>
                  <a:pt x="81445" y="3652"/>
                </a:lnTo>
                <a:lnTo>
                  <a:pt x="82684" y="4648"/>
                </a:lnTo>
                <a:lnTo>
                  <a:pt x="82684" y="4648"/>
                </a:lnTo>
                <a:lnTo>
                  <a:pt x="81445" y="3984"/>
                </a:lnTo>
                <a:lnTo>
                  <a:pt x="79741" y="3319"/>
                </a:lnTo>
                <a:lnTo>
                  <a:pt x="77729" y="2656"/>
                </a:lnTo>
                <a:lnTo>
                  <a:pt x="75561" y="1991"/>
                </a:lnTo>
                <a:lnTo>
                  <a:pt x="76828" y="2128"/>
                </a:lnTo>
                <a:lnTo>
                  <a:pt x="72774" y="1162"/>
                </a:lnTo>
                <a:lnTo>
                  <a:pt x="73393" y="1328"/>
                </a:lnTo>
                <a:lnTo>
                  <a:pt x="70762" y="830"/>
                </a:lnTo>
                <a:lnTo>
                  <a:pt x="68283" y="497"/>
                </a:lnTo>
                <a:lnTo>
                  <a:pt x="66115" y="167"/>
                </a:lnTo>
                <a:lnTo>
                  <a:pt x="64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685800" y="31448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/>
              <a:t>Seis criterios a tener en cuenta: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Shape 71"/>
          <p:cNvGraphicFramePr/>
          <p:nvPr/>
        </p:nvGraphicFramePr>
        <p:xfrm>
          <a:off x="1078350" y="1550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Partes de la extensión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8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Codificación de la extensión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Depuración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0.012seg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0.011seg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2" name="Shape 72"/>
          <p:cNvSpPr/>
          <p:nvPr/>
        </p:nvSpPr>
        <p:spPr>
          <a:xfrm>
            <a:off x="4141750" y="281248"/>
            <a:ext cx="788693" cy="805191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337475" y="537593"/>
            <a:ext cx="397257" cy="292507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Shape 78"/>
          <p:cNvGraphicFramePr/>
          <p:nvPr/>
        </p:nvGraphicFramePr>
        <p:xfrm>
          <a:off x="1078350" y="14419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60075"/>
                <a:gridCol w="1733575"/>
                <a:gridCol w="1746825"/>
              </a:tblGrid>
              <a:tr h="9493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Publicación de la extensión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Ejecución </a:t>
                      </a: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de la extensión sin conexión a Internet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3F3F3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Efecto sobre el rendimiento del navegador.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2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1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9" name="Shape 79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685800" y="1964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6000"/>
              <a:t>2</a:t>
            </a: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Seguridad</a:t>
            </a:r>
          </a:p>
        </p:txBody>
      </p:sp>
      <p:sp>
        <p:nvSpPr>
          <p:cNvPr id="86" name="Shape 86"/>
          <p:cNvSpPr/>
          <p:nvPr/>
        </p:nvSpPr>
        <p:spPr>
          <a:xfrm>
            <a:off x="3617073" y="256025"/>
            <a:ext cx="1824600" cy="1702200"/>
          </a:xfrm>
          <a:custGeom>
            <a:pathLst>
              <a:path extrusionOk="0" h="120000" w="120000">
                <a:moveTo>
                  <a:pt x="76828" y="2128"/>
                </a:moveTo>
                <a:lnTo>
                  <a:pt x="76954" y="2158"/>
                </a:lnTo>
                <a:lnTo>
                  <a:pt x="76954" y="2158"/>
                </a:lnTo>
                <a:lnTo>
                  <a:pt x="76921" y="2137"/>
                </a:lnTo>
                <a:lnTo>
                  <a:pt x="76828" y="2128"/>
                </a:lnTo>
                <a:close/>
                <a:moveTo>
                  <a:pt x="58683" y="3487"/>
                </a:moveTo>
                <a:lnTo>
                  <a:pt x="59612" y="3817"/>
                </a:lnTo>
                <a:lnTo>
                  <a:pt x="59148" y="3817"/>
                </a:lnTo>
                <a:lnTo>
                  <a:pt x="58529" y="3652"/>
                </a:lnTo>
                <a:lnTo>
                  <a:pt x="58683" y="3487"/>
                </a:lnTo>
                <a:close/>
                <a:moveTo>
                  <a:pt x="69987" y="2324"/>
                </a:moveTo>
                <a:lnTo>
                  <a:pt x="73238" y="2656"/>
                </a:lnTo>
                <a:lnTo>
                  <a:pt x="76490" y="3154"/>
                </a:lnTo>
                <a:lnTo>
                  <a:pt x="75871" y="3154"/>
                </a:lnTo>
                <a:lnTo>
                  <a:pt x="76025" y="3487"/>
                </a:lnTo>
                <a:lnTo>
                  <a:pt x="74942" y="3154"/>
                </a:lnTo>
                <a:lnTo>
                  <a:pt x="73703" y="2989"/>
                </a:lnTo>
                <a:lnTo>
                  <a:pt x="73703" y="2989"/>
                </a:lnTo>
                <a:lnTo>
                  <a:pt x="74167" y="3652"/>
                </a:lnTo>
                <a:lnTo>
                  <a:pt x="74322" y="3984"/>
                </a:lnTo>
                <a:lnTo>
                  <a:pt x="74013" y="3984"/>
                </a:lnTo>
                <a:lnTo>
                  <a:pt x="73393" y="3817"/>
                </a:lnTo>
                <a:lnTo>
                  <a:pt x="71845" y="3154"/>
                </a:lnTo>
                <a:lnTo>
                  <a:pt x="69987" y="2324"/>
                </a:lnTo>
                <a:close/>
                <a:moveTo>
                  <a:pt x="56825" y="8963"/>
                </a:moveTo>
                <a:lnTo>
                  <a:pt x="56082" y="9062"/>
                </a:lnTo>
                <a:lnTo>
                  <a:pt x="56082" y="9062"/>
                </a:lnTo>
                <a:lnTo>
                  <a:pt x="55896" y="9129"/>
                </a:lnTo>
                <a:lnTo>
                  <a:pt x="56825" y="8963"/>
                </a:lnTo>
                <a:close/>
                <a:moveTo>
                  <a:pt x="96000" y="11951"/>
                </a:moveTo>
                <a:lnTo>
                  <a:pt x="96929" y="13112"/>
                </a:lnTo>
                <a:lnTo>
                  <a:pt x="96980" y="13152"/>
                </a:lnTo>
                <a:lnTo>
                  <a:pt x="96000" y="11951"/>
                </a:lnTo>
                <a:close/>
                <a:moveTo>
                  <a:pt x="93057" y="13610"/>
                </a:moveTo>
                <a:lnTo>
                  <a:pt x="94142" y="14273"/>
                </a:lnTo>
                <a:lnTo>
                  <a:pt x="93678" y="14273"/>
                </a:lnTo>
                <a:lnTo>
                  <a:pt x="93057" y="13610"/>
                </a:lnTo>
                <a:close/>
                <a:moveTo>
                  <a:pt x="98167" y="15269"/>
                </a:moveTo>
                <a:lnTo>
                  <a:pt x="98621" y="15756"/>
                </a:lnTo>
                <a:lnTo>
                  <a:pt x="98323" y="15436"/>
                </a:lnTo>
                <a:lnTo>
                  <a:pt x="98167" y="15269"/>
                </a:lnTo>
                <a:close/>
                <a:moveTo>
                  <a:pt x="94451" y="14108"/>
                </a:moveTo>
                <a:lnTo>
                  <a:pt x="95844" y="15436"/>
                </a:lnTo>
                <a:lnTo>
                  <a:pt x="97394" y="16597"/>
                </a:lnTo>
                <a:lnTo>
                  <a:pt x="96000" y="15601"/>
                </a:lnTo>
                <a:lnTo>
                  <a:pt x="94761" y="14440"/>
                </a:lnTo>
                <a:lnTo>
                  <a:pt x="94451" y="14108"/>
                </a:lnTo>
                <a:close/>
                <a:moveTo>
                  <a:pt x="98941" y="16266"/>
                </a:moveTo>
                <a:lnTo>
                  <a:pt x="99406" y="17262"/>
                </a:lnTo>
                <a:lnTo>
                  <a:pt x="98941" y="16764"/>
                </a:lnTo>
                <a:lnTo>
                  <a:pt x="98941" y="16432"/>
                </a:lnTo>
                <a:lnTo>
                  <a:pt x="98941" y="16266"/>
                </a:lnTo>
                <a:close/>
                <a:moveTo>
                  <a:pt x="98477" y="14771"/>
                </a:moveTo>
                <a:lnTo>
                  <a:pt x="99560" y="15436"/>
                </a:lnTo>
                <a:lnTo>
                  <a:pt x="100335" y="16432"/>
                </a:lnTo>
                <a:lnTo>
                  <a:pt x="101110" y="17428"/>
                </a:lnTo>
                <a:lnTo>
                  <a:pt x="101574" y="18589"/>
                </a:lnTo>
                <a:lnTo>
                  <a:pt x="100025" y="16597"/>
                </a:lnTo>
                <a:lnTo>
                  <a:pt x="100645" y="17760"/>
                </a:lnTo>
                <a:lnTo>
                  <a:pt x="98477" y="14771"/>
                </a:lnTo>
                <a:close/>
                <a:moveTo>
                  <a:pt x="104671" y="19585"/>
                </a:moveTo>
                <a:lnTo>
                  <a:pt x="105925" y="21601"/>
                </a:lnTo>
                <a:lnTo>
                  <a:pt x="106065" y="21743"/>
                </a:lnTo>
                <a:lnTo>
                  <a:pt x="104671" y="19585"/>
                </a:lnTo>
                <a:close/>
                <a:moveTo>
                  <a:pt x="106838" y="25559"/>
                </a:moveTo>
                <a:lnTo>
                  <a:pt x="107302" y="26722"/>
                </a:lnTo>
                <a:lnTo>
                  <a:pt x="107767" y="27718"/>
                </a:lnTo>
                <a:lnTo>
                  <a:pt x="108387" y="29875"/>
                </a:lnTo>
                <a:lnTo>
                  <a:pt x="107767" y="28714"/>
                </a:lnTo>
                <a:lnTo>
                  <a:pt x="107148" y="27053"/>
                </a:lnTo>
                <a:lnTo>
                  <a:pt x="106838" y="25559"/>
                </a:lnTo>
                <a:close/>
                <a:moveTo>
                  <a:pt x="106838" y="28714"/>
                </a:moveTo>
                <a:lnTo>
                  <a:pt x="107612" y="29377"/>
                </a:lnTo>
                <a:lnTo>
                  <a:pt x="108231" y="30042"/>
                </a:lnTo>
                <a:lnTo>
                  <a:pt x="108852" y="30871"/>
                </a:lnTo>
                <a:lnTo>
                  <a:pt x="109006" y="31369"/>
                </a:lnTo>
                <a:lnTo>
                  <a:pt x="109160" y="31867"/>
                </a:lnTo>
                <a:lnTo>
                  <a:pt x="108077" y="30208"/>
                </a:lnTo>
                <a:lnTo>
                  <a:pt x="106838" y="28714"/>
                </a:lnTo>
                <a:close/>
                <a:moveTo>
                  <a:pt x="118296" y="63734"/>
                </a:moveTo>
                <a:lnTo>
                  <a:pt x="117831" y="66058"/>
                </a:lnTo>
                <a:lnTo>
                  <a:pt x="117523" y="68215"/>
                </a:lnTo>
                <a:lnTo>
                  <a:pt x="117058" y="70374"/>
                </a:lnTo>
                <a:lnTo>
                  <a:pt x="116129" y="73028"/>
                </a:lnTo>
                <a:lnTo>
                  <a:pt x="116438" y="70871"/>
                </a:lnTo>
                <a:lnTo>
                  <a:pt x="116902" y="68547"/>
                </a:lnTo>
                <a:lnTo>
                  <a:pt x="118296" y="63734"/>
                </a:lnTo>
                <a:close/>
                <a:moveTo>
                  <a:pt x="113497" y="78173"/>
                </a:moveTo>
                <a:lnTo>
                  <a:pt x="113032" y="79003"/>
                </a:lnTo>
                <a:lnTo>
                  <a:pt x="112568" y="79834"/>
                </a:lnTo>
                <a:lnTo>
                  <a:pt x="111947" y="80497"/>
                </a:lnTo>
                <a:lnTo>
                  <a:pt x="111483" y="81162"/>
                </a:lnTo>
                <a:lnTo>
                  <a:pt x="111793" y="80497"/>
                </a:lnTo>
                <a:lnTo>
                  <a:pt x="112722" y="79501"/>
                </a:lnTo>
                <a:lnTo>
                  <a:pt x="113497" y="78173"/>
                </a:lnTo>
                <a:close/>
                <a:moveTo>
                  <a:pt x="110554" y="84149"/>
                </a:moveTo>
                <a:lnTo>
                  <a:pt x="109781" y="85476"/>
                </a:lnTo>
                <a:lnTo>
                  <a:pt x="109160" y="85974"/>
                </a:lnTo>
                <a:lnTo>
                  <a:pt x="109006" y="85974"/>
                </a:lnTo>
                <a:lnTo>
                  <a:pt x="109006" y="85808"/>
                </a:lnTo>
                <a:lnTo>
                  <a:pt x="109781" y="84978"/>
                </a:lnTo>
                <a:lnTo>
                  <a:pt x="110554" y="84149"/>
                </a:lnTo>
                <a:close/>
                <a:moveTo>
                  <a:pt x="106838" y="85145"/>
                </a:moveTo>
                <a:lnTo>
                  <a:pt x="107302" y="85310"/>
                </a:lnTo>
                <a:lnTo>
                  <a:pt x="106529" y="86306"/>
                </a:lnTo>
                <a:lnTo>
                  <a:pt x="106065" y="87137"/>
                </a:lnTo>
                <a:lnTo>
                  <a:pt x="105444" y="87634"/>
                </a:lnTo>
                <a:lnTo>
                  <a:pt x="105444" y="87800"/>
                </a:lnTo>
                <a:lnTo>
                  <a:pt x="105136" y="87800"/>
                </a:lnTo>
                <a:lnTo>
                  <a:pt x="105136" y="87634"/>
                </a:lnTo>
                <a:lnTo>
                  <a:pt x="105755" y="86472"/>
                </a:lnTo>
                <a:lnTo>
                  <a:pt x="106065" y="85974"/>
                </a:lnTo>
                <a:lnTo>
                  <a:pt x="106529" y="85476"/>
                </a:lnTo>
                <a:lnTo>
                  <a:pt x="106838" y="85145"/>
                </a:lnTo>
                <a:close/>
                <a:moveTo>
                  <a:pt x="11458" y="92281"/>
                </a:moveTo>
                <a:lnTo>
                  <a:pt x="11768" y="93442"/>
                </a:lnTo>
                <a:lnTo>
                  <a:pt x="11612" y="93277"/>
                </a:lnTo>
                <a:lnTo>
                  <a:pt x="11458" y="92613"/>
                </a:lnTo>
                <a:lnTo>
                  <a:pt x="11458" y="92281"/>
                </a:lnTo>
                <a:close/>
                <a:moveTo>
                  <a:pt x="12697" y="95601"/>
                </a:moveTo>
                <a:lnTo>
                  <a:pt x="12541" y="95766"/>
                </a:lnTo>
                <a:lnTo>
                  <a:pt x="12541" y="95601"/>
                </a:lnTo>
                <a:close/>
                <a:moveTo>
                  <a:pt x="100489" y="96929"/>
                </a:moveTo>
                <a:lnTo>
                  <a:pt x="100181" y="97427"/>
                </a:lnTo>
                <a:lnTo>
                  <a:pt x="99716" y="97592"/>
                </a:lnTo>
                <a:lnTo>
                  <a:pt x="99716" y="97592"/>
                </a:lnTo>
                <a:lnTo>
                  <a:pt x="100025" y="97260"/>
                </a:lnTo>
                <a:lnTo>
                  <a:pt x="100489" y="96929"/>
                </a:lnTo>
                <a:close/>
                <a:moveTo>
                  <a:pt x="10064" y="94770"/>
                </a:moveTo>
                <a:lnTo>
                  <a:pt x="12076" y="97427"/>
                </a:lnTo>
                <a:lnTo>
                  <a:pt x="12541" y="97592"/>
                </a:lnTo>
                <a:lnTo>
                  <a:pt x="12541" y="97592"/>
                </a:lnTo>
                <a:lnTo>
                  <a:pt x="12541" y="97592"/>
                </a:lnTo>
                <a:lnTo>
                  <a:pt x="12851" y="97758"/>
                </a:lnTo>
                <a:lnTo>
                  <a:pt x="13626" y="99251"/>
                </a:lnTo>
                <a:lnTo>
                  <a:pt x="11768" y="97592"/>
                </a:lnTo>
                <a:lnTo>
                  <a:pt x="10683" y="96099"/>
                </a:lnTo>
                <a:lnTo>
                  <a:pt x="10218" y="95435"/>
                </a:lnTo>
                <a:lnTo>
                  <a:pt x="10064" y="94770"/>
                </a:lnTo>
                <a:close/>
                <a:moveTo>
                  <a:pt x="14863" y="99251"/>
                </a:moveTo>
                <a:lnTo>
                  <a:pt x="15173" y="99419"/>
                </a:lnTo>
                <a:lnTo>
                  <a:pt x="15019" y="99419"/>
                </a:lnTo>
                <a:lnTo>
                  <a:pt x="14863" y="99251"/>
                </a:lnTo>
                <a:close/>
                <a:moveTo>
                  <a:pt x="17187" y="100247"/>
                </a:moveTo>
                <a:lnTo>
                  <a:pt x="18581" y="100912"/>
                </a:lnTo>
                <a:lnTo>
                  <a:pt x="19510" y="101576"/>
                </a:lnTo>
                <a:lnTo>
                  <a:pt x="20129" y="102073"/>
                </a:lnTo>
                <a:lnTo>
                  <a:pt x="19045" y="101410"/>
                </a:lnTo>
                <a:lnTo>
                  <a:pt x="19045" y="101410"/>
                </a:lnTo>
                <a:lnTo>
                  <a:pt x="19354" y="102239"/>
                </a:lnTo>
                <a:lnTo>
                  <a:pt x="19045" y="102073"/>
                </a:lnTo>
                <a:lnTo>
                  <a:pt x="18271" y="101078"/>
                </a:lnTo>
                <a:lnTo>
                  <a:pt x="17806" y="100580"/>
                </a:lnTo>
                <a:lnTo>
                  <a:pt x="17187" y="100247"/>
                </a:lnTo>
                <a:close/>
                <a:moveTo>
                  <a:pt x="29574" y="104563"/>
                </a:moveTo>
                <a:lnTo>
                  <a:pt x="30812" y="105226"/>
                </a:lnTo>
                <a:lnTo>
                  <a:pt x="32051" y="106222"/>
                </a:lnTo>
                <a:lnTo>
                  <a:pt x="31276" y="106057"/>
                </a:lnTo>
                <a:lnTo>
                  <a:pt x="31122" y="105891"/>
                </a:lnTo>
                <a:lnTo>
                  <a:pt x="30347" y="105226"/>
                </a:lnTo>
                <a:lnTo>
                  <a:pt x="29574" y="104563"/>
                </a:lnTo>
                <a:close/>
                <a:moveTo>
                  <a:pt x="23845" y="105559"/>
                </a:moveTo>
                <a:lnTo>
                  <a:pt x="24155" y="105724"/>
                </a:lnTo>
                <a:lnTo>
                  <a:pt x="24463" y="105891"/>
                </a:lnTo>
                <a:lnTo>
                  <a:pt x="24928" y="106389"/>
                </a:lnTo>
                <a:lnTo>
                  <a:pt x="25084" y="106555"/>
                </a:lnTo>
                <a:lnTo>
                  <a:pt x="24928" y="106555"/>
                </a:lnTo>
                <a:lnTo>
                  <a:pt x="23845" y="105559"/>
                </a:lnTo>
                <a:close/>
                <a:moveTo>
                  <a:pt x="80980" y="105891"/>
                </a:moveTo>
                <a:lnTo>
                  <a:pt x="79431" y="106555"/>
                </a:lnTo>
                <a:lnTo>
                  <a:pt x="78658" y="106887"/>
                </a:lnTo>
                <a:lnTo>
                  <a:pt x="77883" y="106887"/>
                </a:lnTo>
                <a:lnTo>
                  <a:pt x="78658" y="106389"/>
                </a:lnTo>
                <a:lnTo>
                  <a:pt x="79277" y="106057"/>
                </a:lnTo>
                <a:lnTo>
                  <a:pt x="80516" y="105891"/>
                </a:lnTo>
                <a:close/>
                <a:moveTo>
                  <a:pt x="31587" y="106555"/>
                </a:moveTo>
                <a:lnTo>
                  <a:pt x="32516" y="106720"/>
                </a:lnTo>
                <a:lnTo>
                  <a:pt x="33755" y="107385"/>
                </a:lnTo>
                <a:lnTo>
                  <a:pt x="33755" y="107385"/>
                </a:lnTo>
                <a:lnTo>
                  <a:pt x="32516" y="107052"/>
                </a:lnTo>
                <a:lnTo>
                  <a:pt x="31587" y="106555"/>
                </a:lnTo>
                <a:close/>
                <a:moveTo>
                  <a:pt x="77265" y="107717"/>
                </a:moveTo>
                <a:lnTo>
                  <a:pt x="76800" y="108048"/>
                </a:lnTo>
                <a:lnTo>
                  <a:pt x="76644" y="108215"/>
                </a:lnTo>
                <a:lnTo>
                  <a:pt x="76800" y="108381"/>
                </a:lnTo>
                <a:lnTo>
                  <a:pt x="77573" y="108381"/>
                </a:lnTo>
                <a:lnTo>
                  <a:pt x="78194" y="108215"/>
                </a:lnTo>
                <a:lnTo>
                  <a:pt x="76954" y="108713"/>
                </a:lnTo>
                <a:lnTo>
                  <a:pt x="75715" y="108879"/>
                </a:lnTo>
                <a:lnTo>
                  <a:pt x="75715" y="109044"/>
                </a:lnTo>
                <a:lnTo>
                  <a:pt x="75561" y="109044"/>
                </a:lnTo>
                <a:lnTo>
                  <a:pt x="74942" y="108546"/>
                </a:lnTo>
                <a:lnTo>
                  <a:pt x="76025" y="107883"/>
                </a:lnTo>
                <a:lnTo>
                  <a:pt x="77265" y="107717"/>
                </a:lnTo>
                <a:close/>
                <a:moveTo>
                  <a:pt x="39639" y="112031"/>
                </a:moveTo>
                <a:lnTo>
                  <a:pt x="40877" y="112529"/>
                </a:lnTo>
                <a:lnTo>
                  <a:pt x="42270" y="113027"/>
                </a:lnTo>
                <a:lnTo>
                  <a:pt x="41341" y="113027"/>
                </a:lnTo>
                <a:lnTo>
                  <a:pt x="39639" y="112862"/>
                </a:lnTo>
                <a:lnTo>
                  <a:pt x="39019" y="112696"/>
                </a:lnTo>
                <a:lnTo>
                  <a:pt x="38710" y="112529"/>
                </a:lnTo>
                <a:lnTo>
                  <a:pt x="38710" y="112364"/>
                </a:lnTo>
                <a:lnTo>
                  <a:pt x="38710" y="112199"/>
                </a:lnTo>
                <a:lnTo>
                  <a:pt x="39639" y="112031"/>
                </a:lnTo>
                <a:close/>
                <a:moveTo>
                  <a:pt x="57135" y="113692"/>
                </a:moveTo>
                <a:lnTo>
                  <a:pt x="57600" y="114023"/>
                </a:lnTo>
                <a:lnTo>
                  <a:pt x="58064" y="114190"/>
                </a:lnTo>
                <a:lnTo>
                  <a:pt x="56825" y="114356"/>
                </a:lnTo>
                <a:lnTo>
                  <a:pt x="55896" y="114356"/>
                </a:lnTo>
                <a:lnTo>
                  <a:pt x="55896" y="114190"/>
                </a:lnTo>
                <a:lnTo>
                  <a:pt x="57135" y="113692"/>
                </a:lnTo>
                <a:close/>
                <a:moveTo>
                  <a:pt x="76180" y="112199"/>
                </a:moveTo>
                <a:lnTo>
                  <a:pt x="75715" y="112696"/>
                </a:lnTo>
                <a:lnTo>
                  <a:pt x="72928" y="113858"/>
                </a:lnTo>
                <a:lnTo>
                  <a:pt x="72155" y="114190"/>
                </a:lnTo>
                <a:lnTo>
                  <a:pt x="72464" y="114023"/>
                </a:lnTo>
                <a:lnTo>
                  <a:pt x="69987" y="114356"/>
                </a:lnTo>
                <a:lnTo>
                  <a:pt x="70451" y="114023"/>
                </a:lnTo>
                <a:lnTo>
                  <a:pt x="70916" y="113692"/>
                </a:lnTo>
                <a:lnTo>
                  <a:pt x="69522" y="114190"/>
                </a:lnTo>
                <a:lnTo>
                  <a:pt x="70762" y="113692"/>
                </a:lnTo>
                <a:lnTo>
                  <a:pt x="74478" y="112364"/>
                </a:lnTo>
                <a:lnTo>
                  <a:pt x="73857" y="112862"/>
                </a:lnTo>
                <a:lnTo>
                  <a:pt x="73238" y="113360"/>
                </a:lnTo>
                <a:lnTo>
                  <a:pt x="76180" y="112199"/>
                </a:lnTo>
                <a:close/>
                <a:moveTo>
                  <a:pt x="65496" y="113692"/>
                </a:moveTo>
                <a:lnTo>
                  <a:pt x="65342" y="113858"/>
                </a:lnTo>
                <a:lnTo>
                  <a:pt x="65032" y="114023"/>
                </a:lnTo>
                <a:lnTo>
                  <a:pt x="63949" y="114356"/>
                </a:lnTo>
                <a:lnTo>
                  <a:pt x="62709" y="114521"/>
                </a:lnTo>
                <a:lnTo>
                  <a:pt x="61780" y="114521"/>
                </a:lnTo>
                <a:lnTo>
                  <a:pt x="64103" y="114023"/>
                </a:lnTo>
                <a:lnTo>
                  <a:pt x="64877" y="113858"/>
                </a:lnTo>
                <a:lnTo>
                  <a:pt x="65496" y="113692"/>
                </a:lnTo>
                <a:close/>
                <a:moveTo>
                  <a:pt x="70295" y="112696"/>
                </a:moveTo>
                <a:lnTo>
                  <a:pt x="69677" y="113027"/>
                </a:lnTo>
                <a:lnTo>
                  <a:pt x="69366" y="113360"/>
                </a:lnTo>
                <a:lnTo>
                  <a:pt x="68902" y="113692"/>
                </a:lnTo>
                <a:lnTo>
                  <a:pt x="68748" y="114356"/>
                </a:lnTo>
                <a:lnTo>
                  <a:pt x="69366" y="114356"/>
                </a:lnTo>
                <a:lnTo>
                  <a:pt x="65806" y="114853"/>
                </a:lnTo>
                <a:lnTo>
                  <a:pt x="67044" y="114356"/>
                </a:lnTo>
                <a:lnTo>
                  <a:pt x="67509" y="114023"/>
                </a:lnTo>
                <a:lnTo>
                  <a:pt x="67509" y="113858"/>
                </a:lnTo>
                <a:lnTo>
                  <a:pt x="67354" y="113692"/>
                </a:lnTo>
                <a:lnTo>
                  <a:pt x="66890" y="113692"/>
                </a:lnTo>
                <a:lnTo>
                  <a:pt x="66115" y="113525"/>
                </a:lnTo>
                <a:lnTo>
                  <a:pt x="65961" y="113360"/>
                </a:lnTo>
                <a:lnTo>
                  <a:pt x="68129" y="113194"/>
                </a:lnTo>
                <a:lnTo>
                  <a:pt x="70295" y="112696"/>
                </a:lnTo>
                <a:close/>
                <a:moveTo>
                  <a:pt x="25703" y="106222"/>
                </a:moveTo>
                <a:lnTo>
                  <a:pt x="27716" y="107550"/>
                </a:lnTo>
                <a:lnTo>
                  <a:pt x="29418" y="109211"/>
                </a:lnTo>
                <a:lnTo>
                  <a:pt x="29418" y="108713"/>
                </a:lnTo>
                <a:lnTo>
                  <a:pt x="29264" y="108381"/>
                </a:lnTo>
                <a:lnTo>
                  <a:pt x="31276" y="109044"/>
                </a:lnTo>
                <a:lnTo>
                  <a:pt x="33290" y="109709"/>
                </a:lnTo>
                <a:lnTo>
                  <a:pt x="34219" y="110040"/>
                </a:lnTo>
                <a:lnTo>
                  <a:pt x="35148" y="110372"/>
                </a:lnTo>
                <a:lnTo>
                  <a:pt x="35921" y="110870"/>
                </a:lnTo>
                <a:lnTo>
                  <a:pt x="36696" y="111534"/>
                </a:lnTo>
                <a:lnTo>
                  <a:pt x="35303" y="111368"/>
                </a:lnTo>
                <a:lnTo>
                  <a:pt x="37006" y="112364"/>
                </a:lnTo>
                <a:lnTo>
                  <a:pt x="39174" y="113194"/>
                </a:lnTo>
                <a:lnTo>
                  <a:pt x="41805" y="114190"/>
                </a:lnTo>
                <a:lnTo>
                  <a:pt x="44592" y="114853"/>
                </a:lnTo>
                <a:lnTo>
                  <a:pt x="43663" y="114853"/>
                </a:lnTo>
                <a:lnTo>
                  <a:pt x="44438" y="116015"/>
                </a:lnTo>
                <a:lnTo>
                  <a:pt x="44128" y="116015"/>
                </a:lnTo>
                <a:lnTo>
                  <a:pt x="43663" y="115849"/>
                </a:lnTo>
                <a:lnTo>
                  <a:pt x="42426" y="115517"/>
                </a:lnTo>
                <a:lnTo>
                  <a:pt x="41497" y="115186"/>
                </a:lnTo>
                <a:lnTo>
                  <a:pt x="41341" y="115019"/>
                </a:lnTo>
                <a:lnTo>
                  <a:pt x="42270" y="115019"/>
                </a:lnTo>
                <a:lnTo>
                  <a:pt x="43045" y="115186"/>
                </a:lnTo>
                <a:lnTo>
                  <a:pt x="43199" y="114853"/>
                </a:lnTo>
                <a:lnTo>
                  <a:pt x="43199" y="114688"/>
                </a:lnTo>
                <a:lnTo>
                  <a:pt x="43045" y="114521"/>
                </a:lnTo>
                <a:lnTo>
                  <a:pt x="42116" y="114521"/>
                </a:lnTo>
                <a:lnTo>
                  <a:pt x="41341" y="114688"/>
                </a:lnTo>
                <a:lnTo>
                  <a:pt x="40258" y="115019"/>
                </a:lnTo>
                <a:lnTo>
                  <a:pt x="40258" y="115019"/>
                </a:lnTo>
                <a:lnTo>
                  <a:pt x="41032" y="114521"/>
                </a:lnTo>
                <a:lnTo>
                  <a:pt x="38864" y="114190"/>
                </a:lnTo>
                <a:lnTo>
                  <a:pt x="37006" y="113858"/>
                </a:lnTo>
                <a:lnTo>
                  <a:pt x="35457" y="113194"/>
                </a:lnTo>
                <a:lnTo>
                  <a:pt x="33909" y="112364"/>
                </a:lnTo>
                <a:lnTo>
                  <a:pt x="34374" y="112364"/>
                </a:lnTo>
                <a:lnTo>
                  <a:pt x="33445" y="112199"/>
                </a:lnTo>
                <a:lnTo>
                  <a:pt x="31741" y="112031"/>
                </a:lnTo>
                <a:lnTo>
                  <a:pt x="30968" y="111701"/>
                </a:lnTo>
                <a:lnTo>
                  <a:pt x="30193" y="111368"/>
                </a:lnTo>
                <a:lnTo>
                  <a:pt x="30503" y="111203"/>
                </a:lnTo>
                <a:lnTo>
                  <a:pt x="30968" y="111368"/>
                </a:lnTo>
                <a:lnTo>
                  <a:pt x="29574" y="110372"/>
                </a:lnTo>
                <a:lnTo>
                  <a:pt x="27871" y="109211"/>
                </a:lnTo>
                <a:lnTo>
                  <a:pt x="24309" y="106389"/>
                </a:lnTo>
                <a:lnTo>
                  <a:pt x="26942" y="108048"/>
                </a:lnTo>
                <a:lnTo>
                  <a:pt x="25703" y="106222"/>
                </a:lnTo>
                <a:close/>
                <a:moveTo>
                  <a:pt x="47379" y="115517"/>
                </a:moveTo>
                <a:lnTo>
                  <a:pt x="50322" y="116015"/>
                </a:lnTo>
                <a:lnTo>
                  <a:pt x="53419" y="116347"/>
                </a:lnTo>
                <a:lnTo>
                  <a:pt x="52645" y="116512"/>
                </a:lnTo>
                <a:lnTo>
                  <a:pt x="51406" y="116512"/>
                </a:lnTo>
                <a:lnTo>
                  <a:pt x="50168" y="116347"/>
                </a:lnTo>
                <a:lnTo>
                  <a:pt x="47379" y="115517"/>
                </a:lnTo>
                <a:close/>
                <a:moveTo>
                  <a:pt x="64257" y="0"/>
                </a:moveTo>
                <a:lnTo>
                  <a:pt x="64877" y="497"/>
                </a:lnTo>
                <a:lnTo>
                  <a:pt x="65032" y="665"/>
                </a:lnTo>
                <a:lnTo>
                  <a:pt x="68129" y="1826"/>
                </a:lnTo>
                <a:lnTo>
                  <a:pt x="67200" y="1991"/>
                </a:lnTo>
                <a:lnTo>
                  <a:pt x="66115" y="2158"/>
                </a:lnTo>
                <a:lnTo>
                  <a:pt x="63949" y="1826"/>
                </a:lnTo>
                <a:lnTo>
                  <a:pt x="61626" y="1493"/>
                </a:lnTo>
                <a:lnTo>
                  <a:pt x="59612" y="1162"/>
                </a:lnTo>
                <a:lnTo>
                  <a:pt x="59768" y="1328"/>
                </a:lnTo>
                <a:lnTo>
                  <a:pt x="59768" y="1493"/>
                </a:lnTo>
                <a:lnTo>
                  <a:pt x="58993" y="1660"/>
                </a:lnTo>
                <a:lnTo>
                  <a:pt x="56050" y="1991"/>
                </a:lnTo>
                <a:lnTo>
                  <a:pt x="52026" y="1991"/>
                </a:lnTo>
                <a:lnTo>
                  <a:pt x="50322" y="2158"/>
                </a:lnTo>
                <a:lnTo>
                  <a:pt x="48773" y="2324"/>
                </a:lnTo>
                <a:lnTo>
                  <a:pt x="49858" y="2491"/>
                </a:lnTo>
                <a:lnTo>
                  <a:pt x="50941" y="2656"/>
                </a:lnTo>
                <a:lnTo>
                  <a:pt x="49393" y="2989"/>
                </a:lnTo>
                <a:lnTo>
                  <a:pt x="47225" y="3652"/>
                </a:lnTo>
                <a:lnTo>
                  <a:pt x="45832" y="4150"/>
                </a:lnTo>
                <a:lnTo>
                  <a:pt x="45832" y="4315"/>
                </a:lnTo>
                <a:lnTo>
                  <a:pt x="46296" y="4315"/>
                </a:lnTo>
                <a:lnTo>
                  <a:pt x="43509" y="5311"/>
                </a:lnTo>
                <a:lnTo>
                  <a:pt x="43974" y="4980"/>
                </a:lnTo>
                <a:lnTo>
                  <a:pt x="43974" y="4980"/>
                </a:lnTo>
                <a:lnTo>
                  <a:pt x="42116" y="5146"/>
                </a:lnTo>
                <a:lnTo>
                  <a:pt x="42270" y="4980"/>
                </a:lnTo>
                <a:lnTo>
                  <a:pt x="41651" y="5146"/>
                </a:lnTo>
                <a:lnTo>
                  <a:pt x="40877" y="5643"/>
                </a:lnTo>
                <a:lnTo>
                  <a:pt x="39483" y="6639"/>
                </a:lnTo>
                <a:lnTo>
                  <a:pt x="36542" y="7635"/>
                </a:lnTo>
                <a:lnTo>
                  <a:pt x="33599" y="8963"/>
                </a:lnTo>
                <a:lnTo>
                  <a:pt x="30658" y="10125"/>
                </a:lnTo>
                <a:lnTo>
                  <a:pt x="27871" y="11618"/>
                </a:lnTo>
                <a:lnTo>
                  <a:pt x="28645" y="11618"/>
                </a:lnTo>
                <a:lnTo>
                  <a:pt x="29264" y="11286"/>
                </a:lnTo>
                <a:lnTo>
                  <a:pt x="30968" y="10622"/>
                </a:lnTo>
                <a:lnTo>
                  <a:pt x="32670" y="9959"/>
                </a:lnTo>
                <a:lnTo>
                  <a:pt x="33445" y="9627"/>
                </a:lnTo>
                <a:lnTo>
                  <a:pt x="34374" y="9461"/>
                </a:lnTo>
                <a:lnTo>
                  <a:pt x="34374" y="9461"/>
                </a:lnTo>
                <a:lnTo>
                  <a:pt x="32051" y="10622"/>
                </a:lnTo>
                <a:lnTo>
                  <a:pt x="32051" y="10622"/>
                </a:lnTo>
                <a:lnTo>
                  <a:pt x="32980" y="10457"/>
                </a:lnTo>
                <a:lnTo>
                  <a:pt x="30193" y="12449"/>
                </a:lnTo>
                <a:lnTo>
                  <a:pt x="34219" y="10622"/>
                </a:lnTo>
                <a:lnTo>
                  <a:pt x="38400" y="8963"/>
                </a:lnTo>
                <a:lnTo>
                  <a:pt x="42734" y="7470"/>
                </a:lnTo>
                <a:lnTo>
                  <a:pt x="47071" y="5976"/>
                </a:lnTo>
                <a:lnTo>
                  <a:pt x="46450" y="6141"/>
                </a:lnTo>
                <a:lnTo>
                  <a:pt x="47225" y="5643"/>
                </a:lnTo>
                <a:lnTo>
                  <a:pt x="49704" y="4813"/>
                </a:lnTo>
                <a:lnTo>
                  <a:pt x="49083" y="4980"/>
                </a:lnTo>
                <a:lnTo>
                  <a:pt x="47690" y="4980"/>
                </a:lnTo>
                <a:lnTo>
                  <a:pt x="46915" y="4648"/>
                </a:lnTo>
                <a:lnTo>
                  <a:pt x="50168" y="4482"/>
                </a:lnTo>
                <a:lnTo>
                  <a:pt x="53574" y="4482"/>
                </a:lnTo>
                <a:lnTo>
                  <a:pt x="61162" y="4980"/>
                </a:lnTo>
                <a:lnTo>
                  <a:pt x="64877" y="5311"/>
                </a:lnTo>
                <a:lnTo>
                  <a:pt x="71380" y="5311"/>
                </a:lnTo>
                <a:lnTo>
                  <a:pt x="72774" y="4980"/>
                </a:lnTo>
                <a:lnTo>
                  <a:pt x="74013" y="4813"/>
                </a:lnTo>
                <a:lnTo>
                  <a:pt x="75407" y="5478"/>
                </a:lnTo>
                <a:lnTo>
                  <a:pt x="76954" y="5976"/>
                </a:lnTo>
                <a:lnTo>
                  <a:pt x="79896" y="6972"/>
                </a:lnTo>
                <a:lnTo>
                  <a:pt x="82993" y="7800"/>
                </a:lnTo>
                <a:lnTo>
                  <a:pt x="84542" y="8298"/>
                </a:lnTo>
                <a:lnTo>
                  <a:pt x="85936" y="9129"/>
                </a:lnTo>
                <a:lnTo>
                  <a:pt x="85007" y="8465"/>
                </a:lnTo>
                <a:lnTo>
                  <a:pt x="87948" y="10290"/>
                </a:lnTo>
                <a:lnTo>
                  <a:pt x="90889" y="12282"/>
                </a:lnTo>
                <a:lnTo>
                  <a:pt x="92438" y="13444"/>
                </a:lnTo>
                <a:lnTo>
                  <a:pt x="93832" y="14606"/>
                </a:lnTo>
                <a:lnTo>
                  <a:pt x="95071" y="15934"/>
                </a:lnTo>
                <a:lnTo>
                  <a:pt x="96309" y="17428"/>
                </a:lnTo>
                <a:lnTo>
                  <a:pt x="102347" y="24731"/>
                </a:lnTo>
                <a:lnTo>
                  <a:pt x="106065" y="29710"/>
                </a:lnTo>
                <a:lnTo>
                  <a:pt x="109470" y="34523"/>
                </a:lnTo>
                <a:lnTo>
                  <a:pt x="109316" y="33693"/>
                </a:lnTo>
                <a:lnTo>
                  <a:pt x="109316" y="33030"/>
                </a:lnTo>
                <a:lnTo>
                  <a:pt x="110554" y="36017"/>
                </a:lnTo>
                <a:lnTo>
                  <a:pt x="112876" y="42157"/>
                </a:lnTo>
                <a:lnTo>
                  <a:pt x="113032" y="42490"/>
                </a:lnTo>
                <a:lnTo>
                  <a:pt x="114580" y="47136"/>
                </a:lnTo>
                <a:lnTo>
                  <a:pt x="115819" y="51452"/>
                </a:lnTo>
                <a:lnTo>
                  <a:pt x="116129" y="53278"/>
                </a:lnTo>
                <a:lnTo>
                  <a:pt x="116284" y="54604"/>
                </a:lnTo>
                <a:lnTo>
                  <a:pt x="116284" y="55602"/>
                </a:lnTo>
                <a:lnTo>
                  <a:pt x="116129" y="55933"/>
                </a:lnTo>
                <a:lnTo>
                  <a:pt x="115819" y="56100"/>
                </a:lnTo>
                <a:lnTo>
                  <a:pt x="113961" y="64564"/>
                </a:lnTo>
                <a:lnTo>
                  <a:pt x="111947" y="73361"/>
                </a:lnTo>
                <a:lnTo>
                  <a:pt x="112568" y="72198"/>
                </a:lnTo>
                <a:lnTo>
                  <a:pt x="113186" y="70704"/>
                </a:lnTo>
                <a:lnTo>
                  <a:pt x="113651" y="71202"/>
                </a:lnTo>
                <a:lnTo>
                  <a:pt x="113651" y="71867"/>
                </a:lnTo>
                <a:lnTo>
                  <a:pt x="113651" y="72530"/>
                </a:lnTo>
                <a:lnTo>
                  <a:pt x="113341" y="73361"/>
                </a:lnTo>
                <a:lnTo>
                  <a:pt x="112412" y="75518"/>
                </a:lnTo>
                <a:lnTo>
                  <a:pt x="111174" y="77675"/>
                </a:lnTo>
                <a:lnTo>
                  <a:pt x="109625" y="79834"/>
                </a:lnTo>
                <a:lnTo>
                  <a:pt x="108231" y="81825"/>
                </a:lnTo>
                <a:lnTo>
                  <a:pt x="106219" y="84315"/>
                </a:lnTo>
                <a:lnTo>
                  <a:pt x="107612" y="83817"/>
                </a:lnTo>
                <a:lnTo>
                  <a:pt x="106838" y="84978"/>
                </a:lnTo>
                <a:lnTo>
                  <a:pt x="105755" y="86141"/>
                </a:lnTo>
                <a:lnTo>
                  <a:pt x="103586" y="88298"/>
                </a:lnTo>
                <a:lnTo>
                  <a:pt x="104515" y="86141"/>
                </a:lnTo>
                <a:lnTo>
                  <a:pt x="105444" y="83817"/>
                </a:lnTo>
                <a:lnTo>
                  <a:pt x="107923" y="78838"/>
                </a:lnTo>
                <a:lnTo>
                  <a:pt x="110245" y="74190"/>
                </a:lnTo>
                <a:lnTo>
                  <a:pt x="111174" y="72198"/>
                </a:lnTo>
                <a:lnTo>
                  <a:pt x="111947" y="70539"/>
                </a:lnTo>
                <a:lnTo>
                  <a:pt x="111947" y="70041"/>
                </a:lnTo>
                <a:lnTo>
                  <a:pt x="112103" y="69708"/>
                </a:lnTo>
                <a:lnTo>
                  <a:pt x="112103" y="69876"/>
                </a:lnTo>
                <a:lnTo>
                  <a:pt x="112257" y="69211"/>
                </a:lnTo>
                <a:lnTo>
                  <a:pt x="112876" y="66389"/>
                </a:lnTo>
                <a:lnTo>
                  <a:pt x="113341" y="63401"/>
                </a:lnTo>
                <a:lnTo>
                  <a:pt x="113497" y="57924"/>
                </a:lnTo>
                <a:lnTo>
                  <a:pt x="113497" y="54274"/>
                </a:lnTo>
                <a:lnTo>
                  <a:pt x="113497" y="50456"/>
                </a:lnTo>
                <a:lnTo>
                  <a:pt x="113186" y="50621"/>
                </a:lnTo>
                <a:lnTo>
                  <a:pt x="113186" y="51119"/>
                </a:lnTo>
                <a:lnTo>
                  <a:pt x="112722" y="49793"/>
                </a:lnTo>
                <a:lnTo>
                  <a:pt x="112257" y="48299"/>
                </a:lnTo>
                <a:lnTo>
                  <a:pt x="111639" y="45312"/>
                </a:lnTo>
                <a:lnTo>
                  <a:pt x="111483" y="44481"/>
                </a:lnTo>
                <a:lnTo>
                  <a:pt x="111483" y="44814"/>
                </a:lnTo>
                <a:lnTo>
                  <a:pt x="110864" y="43818"/>
                </a:lnTo>
                <a:lnTo>
                  <a:pt x="110089" y="42655"/>
                </a:lnTo>
                <a:lnTo>
                  <a:pt x="109935" y="42324"/>
                </a:lnTo>
                <a:lnTo>
                  <a:pt x="107458" y="39170"/>
                </a:lnTo>
                <a:lnTo>
                  <a:pt x="106373" y="37676"/>
                </a:lnTo>
                <a:lnTo>
                  <a:pt x="105600" y="36515"/>
                </a:lnTo>
                <a:lnTo>
                  <a:pt x="106065" y="36846"/>
                </a:lnTo>
                <a:lnTo>
                  <a:pt x="105909" y="36515"/>
                </a:lnTo>
                <a:lnTo>
                  <a:pt x="105600" y="36017"/>
                </a:lnTo>
                <a:lnTo>
                  <a:pt x="103897" y="34191"/>
                </a:lnTo>
                <a:lnTo>
                  <a:pt x="102347" y="32697"/>
                </a:lnTo>
                <a:lnTo>
                  <a:pt x="102503" y="32862"/>
                </a:lnTo>
                <a:lnTo>
                  <a:pt x="102347" y="33195"/>
                </a:lnTo>
                <a:lnTo>
                  <a:pt x="100954" y="31701"/>
                </a:lnTo>
                <a:lnTo>
                  <a:pt x="101418" y="32365"/>
                </a:lnTo>
                <a:lnTo>
                  <a:pt x="99870" y="30871"/>
                </a:lnTo>
                <a:lnTo>
                  <a:pt x="99252" y="30042"/>
                </a:lnTo>
                <a:lnTo>
                  <a:pt x="99252" y="29875"/>
                </a:lnTo>
                <a:lnTo>
                  <a:pt x="99406" y="30042"/>
                </a:lnTo>
                <a:lnTo>
                  <a:pt x="100489" y="30871"/>
                </a:lnTo>
                <a:lnTo>
                  <a:pt x="96773" y="27386"/>
                </a:lnTo>
                <a:lnTo>
                  <a:pt x="97702" y="28548"/>
                </a:lnTo>
                <a:lnTo>
                  <a:pt x="96154" y="27386"/>
                </a:lnTo>
                <a:lnTo>
                  <a:pt x="94607" y="26224"/>
                </a:lnTo>
                <a:lnTo>
                  <a:pt x="94451" y="26390"/>
                </a:lnTo>
                <a:lnTo>
                  <a:pt x="94296" y="26555"/>
                </a:lnTo>
                <a:lnTo>
                  <a:pt x="95690" y="27551"/>
                </a:lnTo>
                <a:lnTo>
                  <a:pt x="96929" y="28548"/>
                </a:lnTo>
                <a:lnTo>
                  <a:pt x="99252" y="30871"/>
                </a:lnTo>
                <a:lnTo>
                  <a:pt x="101574" y="33030"/>
                </a:lnTo>
                <a:lnTo>
                  <a:pt x="102812" y="34025"/>
                </a:lnTo>
                <a:lnTo>
                  <a:pt x="104051" y="35021"/>
                </a:lnTo>
                <a:lnTo>
                  <a:pt x="103122" y="34356"/>
                </a:lnTo>
                <a:lnTo>
                  <a:pt x="101883" y="33527"/>
                </a:lnTo>
                <a:lnTo>
                  <a:pt x="101883" y="33858"/>
                </a:lnTo>
                <a:lnTo>
                  <a:pt x="102347" y="34689"/>
                </a:lnTo>
                <a:lnTo>
                  <a:pt x="104361" y="37676"/>
                </a:lnTo>
                <a:lnTo>
                  <a:pt x="106838" y="40829"/>
                </a:lnTo>
                <a:lnTo>
                  <a:pt x="107923" y="42157"/>
                </a:lnTo>
                <a:lnTo>
                  <a:pt x="108696" y="42987"/>
                </a:lnTo>
                <a:lnTo>
                  <a:pt x="109006" y="43153"/>
                </a:lnTo>
                <a:lnTo>
                  <a:pt x="108852" y="42324"/>
                </a:lnTo>
                <a:lnTo>
                  <a:pt x="109470" y="43818"/>
                </a:lnTo>
                <a:lnTo>
                  <a:pt x="110089" y="45809"/>
                </a:lnTo>
                <a:lnTo>
                  <a:pt x="109006" y="43651"/>
                </a:lnTo>
                <a:lnTo>
                  <a:pt x="109625" y="44979"/>
                </a:lnTo>
                <a:lnTo>
                  <a:pt x="110245" y="46307"/>
                </a:lnTo>
                <a:lnTo>
                  <a:pt x="110399" y="46473"/>
                </a:lnTo>
                <a:lnTo>
                  <a:pt x="111483" y="50456"/>
                </a:lnTo>
                <a:lnTo>
                  <a:pt x="111947" y="51617"/>
                </a:lnTo>
                <a:lnTo>
                  <a:pt x="112722" y="53609"/>
                </a:lnTo>
                <a:lnTo>
                  <a:pt x="112876" y="53941"/>
                </a:lnTo>
                <a:lnTo>
                  <a:pt x="112722" y="53941"/>
                </a:lnTo>
                <a:lnTo>
                  <a:pt x="112257" y="53443"/>
                </a:lnTo>
                <a:lnTo>
                  <a:pt x="111947" y="52945"/>
                </a:lnTo>
                <a:lnTo>
                  <a:pt x="111947" y="53776"/>
                </a:lnTo>
                <a:lnTo>
                  <a:pt x="112103" y="54604"/>
                </a:lnTo>
                <a:lnTo>
                  <a:pt x="112257" y="55435"/>
                </a:lnTo>
                <a:lnTo>
                  <a:pt x="112257" y="56100"/>
                </a:lnTo>
                <a:lnTo>
                  <a:pt x="112103" y="55933"/>
                </a:lnTo>
                <a:lnTo>
                  <a:pt x="112103" y="55767"/>
                </a:lnTo>
                <a:lnTo>
                  <a:pt x="112103" y="55269"/>
                </a:lnTo>
                <a:lnTo>
                  <a:pt x="111639" y="52945"/>
                </a:lnTo>
                <a:lnTo>
                  <a:pt x="111174" y="50788"/>
                </a:lnTo>
                <a:lnTo>
                  <a:pt x="111793" y="55767"/>
                </a:lnTo>
                <a:lnTo>
                  <a:pt x="111947" y="58257"/>
                </a:lnTo>
                <a:lnTo>
                  <a:pt x="111947" y="60746"/>
                </a:lnTo>
                <a:lnTo>
                  <a:pt x="111793" y="63236"/>
                </a:lnTo>
                <a:lnTo>
                  <a:pt x="111483" y="65725"/>
                </a:lnTo>
                <a:lnTo>
                  <a:pt x="110864" y="68049"/>
                </a:lnTo>
                <a:lnTo>
                  <a:pt x="110089" y="70374"/>
                </a:lnTo>
                <a:lnTo>
                  <a:pt x="110399" y="69876"/>
                </a:lnTo>
                <a:lnTo>
                  <a:pt x="110554" y="69708"/>
                </a:lnTo>
                <a:lnTo>
                  <a:pt x="110554" y="69876"/>
                </a:lnTo>
                <a:lnTo>
                  <a:pt x="110399" y="71037"/>
                </a:lnTo>
                <a:lnTo>
                  <a:pt x="109935" y="72530"/>
                </a:lnTo>
                <a:lnTo>
                  <a:pt x="109625" y="73028"/>
                </a:lnTo>
                <a:lnTo>
                  <a:pt x="109470" y="73194"/>
                </a:lnTo>
                <a:lnTo>
                  <a:pt x="109006" y="74024"/>
                </a:lnTo>
                <a:lnTo>
                  <a:pt x="107923" y="77344"/>
                </a:lnTo>
                <a:lnTo>
                  <a:pt x="106529" y="81162"/>
                </a:lnTo>
                <a:lnTo>
                  <a:pt x="105290" y="83651"/>
                </a:lnTo>
                <a:lnTo>
                  <a:pt x="104051" y="85974"/>
                </a:lnTo>
                <a:lnTo>
                  <a:pt x="102657" y="88132"/>
                </a:lnTo>
                <a:lnTo>
                  <a:pt x="101264" y="90289"/>
                </a:lnTo>
                <a:lnTo>
                  <a:pt x="99096" y="92281"/>
                </a:lnTo>
                <a:lnTo>
                  <a:pt x="98167" y="93442"/>
                </a:lnTo>
                <a:lnTo>
                  <a:pt x="97238" y="94605"/>
                </a:lnTo>
                <a:lnTo>
                  <a:pt x="98477" y="93775"/>
                </a:lnTo>
                <a:lnTo>
                  <a:pt x="98323" y="94107"/>
                </a:lnTo>
                <a:lnTo>
                  <a:pt x="95225" y="96762"/>
                </a:lnTo>
                <a:lnTo>
                  <a:pt x="93678" y="97925"/>
                </a:lnTo>
                <a:lnTo>
                  <a:pt x="91974" y="98921"/>
                </a:lnTo>
                <a:lnTo>
                  <a:pt x="95071" y="96264"/>
                </a:lnTo>
                <a:lnTo>
                  <a:pt x="96619" y="94770"/>
                </a:lnTo>
                <a:lnTo>
                  <a:pt x="98012" y="93277"/>
                </a:lnTo>
                <a:lnTo>
                  <a:pt x="96773" y="94440"/>
                </a:lnTo>
                <a:lnTo>
                  <a:pt x="95536" y="95435"/>
                </a:lnTo>
                <a:lnTo>
                  <a:pt x="92903" y="97260"/>
                </a:lnTo>
                <a:lnTo>
                  <a:pt x="90116" y="98921"/>
                </a:lnTo>
                <a:lnTo>
                  <a:pt x="87483" y="100745"/>
                </a:lnTo>
                <a:lnTo>
                  <a:pt x="86554" y="101078"/>
                </a:lnTo>
                <a:lnTo>
                  <a:pt x="84542" y="101908"/>
                </a:lnTo>
                <a:lnTo>
                  <a:pt x="78502" y="104728"/>
                </a:lnTo>
                <a:lnTo>
                  <a:pt x="72155" y="107717"/>
                </a:lnTo>
                <a:lnTo>
                  <a:pt x="69522" y="108879"/>
                </a:lnTo>
                <a:lnTo>
                  <a:pt x="67973" y="109377"/>
                </a:lnTo>
                <a:lnTo>
                  <a:pt x="64722" y="109874"/>
                </a:lnTo>
                <a:lnTo>
                  <a:pt x="61006" y="110207"/>
                </a:lnTo>
                <a:lnTo>
                  <a:pt x="55277" y="110538"/>
                </a:lnTo>
                <a:lnTo>
                  <a:pt x="51251" y="110705"/>
                </a:lnTo>
                <a:lnTo>
                  <a:pt x="48464" y="110705"/>
                </a:lnTo>
                <a:lnTo>
                  <a:pt x="46450" y="110372"/>
                </a:lnTo>
                <a:lnTo>
                  <a:pt x="44438" y="110040"/>
                </a:lnTo>
                <a:lnTo>
                  <a:pt x="42270" y="109542"/>
                </a:lnTo>
                <a:lnTo>
                  <a:pt x="40412" y="108879"/>
                </a:lnTo>
                <a:lnTo>
                  <a:pt x="38400" y="108048"/>
                </a:lnTo>
                <a:lnTo>
                  <a:pt x="34992" y="106555"/>
                </a:lnTo>
                <a:lnTo>
                  <a:pt x="35303" y="106887"/>
                </a:lnTo>
                <a:lnTo>
                  <a:pt x="35613" y="107052"/>
                </a:lnTo>
                <a:lnTo>
                  <a:pt x="36386" y="107550"/>
                </a:lnTo>
                <a:lnTo>
                  <a:pt x="34528" y="106720"/>
                </a:lnTo>
                <a:lnTo>
                  <a:pt x="31897" y="105393"/>
                </a:lnTo>
                <a:lnTo>
                  <a:pt x="25857" y="101908"/>
                </a:lnTo>
                <a:lnTo>
                  <a:pt x="20439" y="98588"/>
                </a:lnTo>
                <a:lnTo>
                  <a:pt x="18735" y="97427"/>
                </a:lnTo>
                <a:lnTo>
                  <a:pt x="18425" y="97095"/>
                </a:lnTo>
                <a:lnTo>
                  <a:pt x="18271" y="96929"/>
                </a:lnTo>
                <a:lnTo>
                  <a:pt x="17031" y="95766"/>
                </a:lnTo>
                <a:lnTo>
                  <a:pt x="15948" y="94440"/>
                </a:lnTo>
                <a:lnTo>
                  <a:pt x="15948" y="94938"/>
                </a:lnTo>
                <a:lnTo>
                  <a:pt x="15792" y="95268"/>
                </a:lnTo>
                <a:lnTo>
                  <a:pt x="15638" y="95435"/>
                </a:lnTo>
                <a:lnTo>
                  <a:pt x="15484" y="95435"/>
                </a:lnTo>
                <a:lnTo>
                  <a:pt x="15019" y="95103"/>
                </a:lnTo>
                <a:lnTo>
                  <a:pt x="14555" y="94440"/>
                </a:lnTo>
                <a:lnTo>
                  <a:pt x="14090" y="93775"/>
                </a:lnTo>
                <a:lnTo>
                  <a:pt x="13626" y="92944"/>
                </a:lnTo>
                <a:lnTo>
                  <a:pt x="13626" y="92446"/>
                </a:lnTo>
                <a:lnTo>
                  <a:pt x="13626" y="92281"/>
                </a:lnTo>
                <a:lnTo>
                  <a:pt x="13780" y="92281"/>
                </a:lnTo>
                <a:lnTo>
                  <a:pt x="13005" y="91948"/>
                </a:lnTo>
                <a:lnTo>
                  <a:pt x="12076" y="91285"/>
                </a:lnTo>
                <a:lnTo>
                  <a:pt x="9910" y="89128"/>
                </a:lnTo>
                <a:lnTo>
                  <a:pt x="9600" y="88630"/>
                </a:lnTo>
                <a:lnTo>
                  <a:pt x="9135" y="88132"/>
                </a:lnTo>
                <a:lnTo>
                  <a:pt x="9135" y="88298"/>
                </a:lnTo>
                <a:lnTo>
                  <a:pt x="7896" y="86804"/>
                </a:lnTo>
                <a:lnTo>
                  <a:pt x="7742" y="86472"/>
                </a:lnTo>
                <a:lnTo>
                  <a:pt x="8516" y="86969"/>
                </a:lnTo>
                <a:lnTo>
                  <a:pt x="8825" y="87137"/>
                </a:lnTo>
                <a:lnTo>
                  <a:pt x="8981" y="87467"/>
                </a:lnTo>
                <a:lnTo>
                  <a:pt x="9289" y="88132"/>
                </a:lnTo>
                <a:lnTo>
                  <a:pt x="8825" y="86306"/>
                </a:lnTo>
                <a:lnTo>
                  <a:pt x="8206" y="84647"/>
                </a:lnTo>
                <a:lnTo>
                  <a:pt x="6658" y="80331"/>
                </a:lnTo>
                <a:lnTo>
                  <a:pt x="5884" y="77675"/>
                </a:lnTo>
                <a:lnTo>
                  <a:pt x="5265" y="74522"/>
                </a:lnTo>
                <a:lnTo>
                  <a:pt x="5573" y="74855"/>
                </a:lnTo>
                <a:lnTo>
                  <a:pt x="5729" y="74687"/>
                </a:lnTo>
                <a:lnTo>
                  <a:pt x="5884" y="74855"/>
                </a:lnTo>
                <a:lnTo>
                  <a:pt x="6194" y="75020"/>
                </a:lnTo>
                <a:lnTo>
                  <a:pt x="6038" y="71867"/>
                </a:lnTo>
                <a:lnTo>
                  <a:pt x="5884" y="68547"/>
                </a:lnTo>
                <a:lnTo>
                  <a:pt x="6038" y="65393"/>
                </a:lnTo>
                <a:lnTo>
                  <a:pt x="6194" y="63899"/>
                </a:lnTo>
                <a:lnTo>
                  <a:pt x="6658" y="62573"/>
                </a:lnTo>
                <a:lnTo>
                  <a:pt x="7277" y="59087"/>
                </a:lnTo>
                <a:lnTo>
                  <a:pt x="7277" y="59751"/>
                </a:lnTo>
                <a:lnTo>
                  <a:pt x="7431" y="60248"/>
                </a:lnTo>
                <a:lnTo>
                  <a:pt x="7742" y="56763"/>
                </a:lnTo>
                <a:lnTo>
                  <a:pt x="8516" y="53278"/>
                </a:lnTo>
                <a:lnTo>
                  <a:pt x="9445" y="49793"/>
                </a:lnTo>
                <a:lnTo>
                  <a:pt x="10839" y="46307"/>
                </a:lnTo>
                <a:lnTo>
                  <a:pt x="12232" y="42822"/>
                </a:lnTo>
                <a:lnTo>
                  <a:pt x="14090" y="39668"/>
                </a:lnTo>
                <a:lnTo>
                  <a:pt x="15948" y="36515"/>
                </a:lnTo>
                <a:lnTo>
                  <a:pt x="17960" y="33858"/>
                </a:lnTo>
                <a:lnTo>
                  <a:pt x="17806" y="33527"/>
                </a:lnTo>
                <a:lnTo>
                  <a:pt x="17806" y="33195"/>
                </a:lnTo>
                <a:lnTo>
                  <a:pt x="18271" y="32365"/>
                </a:lnTo>
                <a:lnTo>
                  <a:pt x="19045" y="31369"/>
                </a:lnTo>
                <a:lnTo>
                  <a:pt x="20129" y="30042"/>
                </a:lnTo>
                <a:lnTo>
                  <a:pt x="23226" y="27220"/>
                </a:lnTo>
                <a:lnTo>
                  <a:pt x="26942" y="23900"/>
                </a:lnTo>
                <a:lnTo>
                  <a:pt x="30968" y="20748"/>
                </a:lnTo>
                <a:lnTo>
                  <a:pt x="34838" y="17760"/>
                </a:lnTo>
                <a:lnTo>
                  <a:pt x="38245" y="15601"/>
                </a:lnTo>
                <a:lnTo>
                  <a:pt x="40568" y="14273"/>
                </a:lnTo>
                <a:lnTo>
                  <a:pt x="39793" y="14938"/>
                </a:lnTo>
                <a:lnTo>
                  <a:pt x="39019" y="15436"/>
                </a:lnTo>
                <a:lnTo>
                  <a:pt x="40722" y="14440"/>
                </a:lnTo>
                <a:lnTo>
                  <a:pt x="41961" y="13775"/>
                </a:lnTo>
                <a:lnTo>
                  <a:pt x="45057" y="12282"/>
                </a:lnTo>
                <a:lnTo>
                  <a:pt x="44748" y="12282"/>
                </a:lnTo>
                <a:lnTo>
                  <a:pt x="44284" y="12116"/>
                </a:lnTo>
                <a:lnTo>
                  <a:pt x="45677" y="11618"/>
                </a:lnTo>
                <a:lnTo>
                  <a:pt x="47690" y="10788"/>
                </a:lnTo>
                <a:lnTo>
                  <a:pt x="47071" y="11286"/>
                </a:lnTo>
                <a:lnTo>
                  <a:pt x="47690" y="11453"/>
                </a:lnTo>
                <a:lnTo>
                  <a:pt x="47535" y="11784"/>
                </a:lnTo>
                <a:lnTo>
                  <a:pt x="49704" y="10955"/>
                </a:lnTo>
                <a:lnTo>
                  <a:pt x="52026" y="10125"/>
                </a:lnTo>
                <a:lnTo>
                  <a:pt x="54348" y="9461"/>
                </a:lnTo>
                <a:lnTo>
                  <a:pt x="55586" y="9129"/>
                </a:lnTo>
                <a:lnTo>
                  <a:pt x="56082" y="9062"/>
                </a:lnTo>
                <a:lnTo>
                  <a:pt x="56082" y="9062"/>
                </a:lnTo>
                <a:lnTo>
                  <a:pt x="57290" y="8631"/>
                </a:lnTo>
                <a:lnTo>
                  <a:pt x="58683" y="8465"/>
                </a:lnTo>
                <a:lnTo>
                  <a:pt x="60077" y="8465"/>
                </a:lnTo>
                <a:lnTo>
                  <a:pt x="61626" y="8298"/>
                </a:lnTo>
                <a:lnTo>
                  <a:pt x="62091" y="8298"/>
                </a:lnTo>
                <a:lnTo>
                  <a:pt x="63020" y="7968"/>
                </a:lnTo>
                <a:lnTo>
                  <a:pt x="63793" y="7635"/>
                </a:lnTo>
                <a:lnTo>
                  <a:pt x="63793" y="8133"/>
                </a:lnTo>
                <a:lnTo>
                  <a:pt x="70141" y="7635"/>
                </a:lnTo>
                <a:lnTo>
                  <a:pt x="70916" y="7968"/>
                </a:lnTo>
                <a:lnTo>
                  <a:pt x="70606" y="7968"/>
                </a:lnTo>
                <a:lnTo>
                  <a:pt x="71999" y="8133"/>
                </a:lnTo>
                <a:lnTo>
                  <a:pt x="73549" y="7800"/>
                </a:lnTo>
                <a:lnTo>
                  <a:pt x="74013" y="8298"/>
                </a:lnTo>
                <a:lnTo>
                  <a:pt x="75096" y="8631"/>
                </a:lnTo>
                <a:lnTo>
                  <a:pt x="78038" y="9129"/>
                </a:lnTo>
                <a:lnTo>
                  <a:pt x="81445" y="9792"/>
                </a:lnTo>
                <a:lnTo>
                  <a:pt x="83922" y="10290"/>
                </a:lnTo>
                <a:lnTo>
                  <a:pt x="83922" y="10290"/>
                </a:lnTo>
                <a:lnTo>
                  <a:pt x="80825" y="8963"/>
                </a:lnTo>
                <a:lnTo>
                  <a:pt x="76954" y="7968"/>
                </a:lnTo>
                <a:lnTo>
                  <a:pt x="72928" y="6972"/>
                </a:lnTo>
                <a:lnTo>
                  <a:pt x="68902" y="6141"/>
                </a:lnTo>
                <a:lnTo>
                  <a:pt x="64877" y="5809"/>
                </a:lnTo>
                <a:lnTo>
                  <a:pt x="61316" y="5643"/>
                </a:lnTo>
                <a:lnTo>
                  <a:pt x="59768" y="5643"/>
                </a:lnTo>
                <a:lnTo>
                  <a:pt x="58373" y="5809"/>
                </a:lnTo>
                <a:lnTo>
                  <a:pt x="57135" y="6141"/>
                </a:lnTo>
                <a:lnTo>
                  <a:pt x="56050" y="6474"/>
                </a:lnTo>
                <a:lnTo>
                  <a:pt x="54967" y="6307"/>
                </a:lnTo>
                <a:lnTo>
                  <a:pt x="53884" y="6141"/>
                </a:lnTo>
                <a:lnTo>
                  <a:pt x="51716" y="6307"/>
                </a:lnTo>
                <a:lnTo>
                  <a:pt x="49239" y="6805"/>
                </a:lnTo>
                <a:lnTo>
                  <a:pt x="46761" y="7470"/>
                </a:lnTo>
                <a:lnTo>
                  <a:pt x="44284" y="8465"/>
                </a:lnTo>
                <a:lnTo>
                  <a:pt x="41805" y="9627"/>
                </a:lnTo>
                <a:lnTo>
                  <a:pt x="39174" y="11120"/>
                </a:lnTo>
                <a:lnTo>
                  <a:pt x="36696" y="12614"/>
                </a:lnTo>
                <a:lnTo>
                  <a:pt x="34219" y="14273"/>
                </a:lnTo>
                <a:lnTo>
                  <a:pt x="31741" y="16099"/>
                </a:lnTo>
                <a:lnTo>
                  <a:pt x="29418" y="18091"/>
                </a:lnTo>
                <a:lnTo>
                  <a:pt x="27252" y="19917"/>
                </a:lnTo>
                <a:lnTo>
                  <a:pt x="23070" y="23735"/>
                </a:lnTo>
                <a:lnTo>
                  <a:pt x="19818" y="27220"/>
                </a:lnTo>
                <a:lnTo>
                  <a:pt x="15948" y="32532"/>
                </a:lnTo>
                <a:lnTo>
                  <a:pt x="16413" y="31369"/>
                </a:lnTo>
                <a:lnTo>
                  <a:pt x="17031" y="30373"/>
                </a:lnTo>
                <a:lnTo>
                  <a:pt x="15948" y="31867"/>
                </a:lnTo>
                <a:lnTo>
                  <a:pt x="14863" y="33527"/>
                </a:lnTo>
                <a:lnTo>
                  <a:pt x="15019" y="33858"/>
                </a:lnTo>
                <a:lnTo>
                  <a:pt x="13780" y="35519"/>
                </a:lnTo>
                <a:lnTo>
                  <a:pt x="15019" y="33030"/>
                </a:lnTo>
                <a:lnTo>
                  <a:pt x="13161" y="35850"/>
                </a:lnTo>
                <a:lnTo>
                  <a:pt x="11612" y="38837"/>
                </a:lnTo>
                <a:lnTo>
                  <a:pt x="10218" y="41992"/>
                </a:lnTo>
                <a:lnTo>
                  <a:pt x="8981" y="45312"/>
                </a:lnTo>
                <a:lnTo>
                  <a:pt x="6813" y="51784"/>
                </a:lnTo>
                <a:lnTo>
                  <a:pt x="4799" y="57924"/>
                </a:lnTo>
                <a:lnTo>
                  <a:pt x="4955" y="58257"/>
                </a:lnTo>
                <a:lnTo>
                  <a:pt x="4799" y="59418"/>
                </a:lnTo>
                <a:lnTo>
                  <a:pt x="4026" y="64232"/>
                </a:lnTo>
                <a:lnTo>
                  <a:pt x="3251" y="69378"/>
                </a:lnTo>
                <a:lnTo>
                  <a:pt x="3251" y="69543"/>
                </a:lnTo>
                <a:lnTo>
                  <a:pt x="3251" y="70206"/>
                </a:lnTo>
                <a:lnTo>
                  <a:pt x="2941" y="72863"/>
                </a:lnTo>
                <a:lnTo>
                  <a:pt x="2786" y="74522"/>
                </a:lnTo>
                <a:lnTo>
                  <a:pt x="2786" y="76181"/>
                </a:lnTo>
                <a:lnTo>
                  <a:pt x="2941" y="77842"/>
                </a:lnTo>
                <a:lnTo>
                  <a:pt x="3097" y="79169"/>
                </a:lnTo>
                <a:lnTo>
                  <a:pt x="3561" y="81990"/>
                </a:lnTo>
                <a:lnTo>
                  <a:pt x="3561" y="81990"/>
                </a:lnTo>
                <a:lnTo>
                  <a:pt x="3097" y="81660"/>
                </a:lnTo>
                <a:lnTo>
                  <a:pt x="2941" y="81493"/>
                </a:lnTo>
                <a:lnTo>
                  <a:pt x="2941" y="81825"/>
                </a:lnTo>
                <a:lnTo>
                  <a:pt x="3251" y="82656"/>
                </a:lnTo>
                <a:lnTo>
                  <a:pt x="2322" y="81162"/>
                </a:lnTo>
                <a:lnTo>
                  <a:pt x="2476" y="81825"/>
                </a:lnTo>
                <a:lnTo>
                  <a:pt x="2168" y="82656"/>
                </a:lnTo>
                <a:lnTo>
                  <a:pt x="774" y="79999"/>
                </a:lnTo>
                <a:lnTo>
                  <a:pt x="618" y="80164"/>
                </a:lnTo>
                <a:lnTo>
                  <a:pt x="464" y="80331"/>
                </a:lnTo>
                <a:lnTo>
                  <a:pt x="310" y="80331"/>
                </a:lnTo>
                <a:lnTo>
                  <a:pt x="0" y="80164"/>
                </a:lnTo>
                <a:lnTo>
                  <a:pt x="0" y="80164"/>
                </a:lnTo>
                <a:lnTo>
                  <a:pt x="1703" y="84315"/>
                </a:lnTo>
                <a:lnTo>
                  <a:pt x="3715" y="88463"/>
                </a:lnTo>
                <a:lnTo>
                  <a:pt x="3405" y="87800"/>
                </a:lnTo>
                <a:lnTo>
                  <a:pt x="3561" y="87137"/>
                </a:lnTo>
                <a:lnTo>
                  <a:pt x="4490" y="88298"/>
                </a:lnTo>
                <a:lnTo>
                  <a:pt x="5265" y="89128"/>
                </a:lnTo>
                <a:lnTo>
                  <a:pt x="5573" y="89626"/>
                </a:lnTo>
                <a:lnTo>
                  <a:pt x="5573" y="89791"/>
                </a:lnTo>
                <a:lnTo>
                  <a:pt x="5419" y="89626"/>
                </a:lnTo>
                <a:lnTo>
                  <a:pt x="5419" y="89626"/>
                </a:lnTo>
                <a:lnTo>
                  <a:pt x="5884" y="90289"/>
                </a:lnTo>
                <a:lnTo>
                  <a:pt x="7587" y="93609"/>
                </a:lnTo>
                <a:lnTo>
                  <a:pt x="9445" y="96929"/>
                </a:lnTo>
                <a:lnTo>
                  <a:pt x="11612" y="100082"/>
                </a:lnTo>
                <a:lnTo>
                  <a:pt x="14090" y="102904"/>
                </a:lnTo>
                <a:lnTo>
                  <a:pt x="16723" y="105559"/>
                </a:lnTo>
                <a:lnTo>
                  <a:pt x="19354" y="108048"/>
                </a:lnTo>
                <a:lnTo>
                  <a:pt x="22297" y="110372"/>
                </a:lnTo>
                <a:lnTo>
                  <a:pt x="25392" y="112364"/>
                </a:lnTo>
                <a:lnTo>
                  <a:pt x="28954" y="114190"/>
                </a:lnTo>
                <a:lnTo>
                  <a:pt x="32826" y="116015"/>
                </a:lnTo>
                <a:lnTo>
                  <a:pt x="36696" y="117343"/>
                </a:lnTo>
                <a:lnTo>
                  <a:pt x="40722" y="118339"/>
                </a:lnTo>
                <a:lnTo>
                  <a:pt x="44748" y="119169"/>
                </a:lnTo>
                <a:lnTo>
                  <a:pt x="48929" y="119667"/>
                </a:lnTo>
                <a:lnTo>
                  <a:pt x="52955" y="119998"/>
                </a:lnTo>
                <a:lnTo>
                  <a:pt x="57135" y="119832"/>
                </a:lnTo>
                <a:lnTo>
                  <a:pt x="60697" y="119334"/>
                </a:lnTo>
                <a:lnTo>
                  <a:pt x="66425" y="118339"/>
                </a:lnTo>
                <a:lnTo>
                  <a:pt x="72309" y="117010"/>
                </a:lnTo>
                <a:lnTo>
                  <a:pt x="74786" y="116347"/>
                </a:lnTo>
                <a:lnTo>
                  <a:pt x="76336" y="115849"/>
                </a:lnTo>
                <a:lnTo>
                  <a:pt x="76336" y="116015"/>
                </a:lnTo>
                <a:lnTo>
                  <a:pt x="78812" y="115019"/>
                </a:lnTo>
                <a:lnTo>
                  <a:pt x="81289" y="113692"/>
                </a:lnTo>
                <a:lnTo>
                  <a:pt x="80206" y="114023"/>
                </a:lnTo>
                <a:lnTo>
                  <a:pt x="83303" y="112199"/>
                </a:lnTo>
                <a:lnTo>
                  <a:pt x="86244" y="110207"/>
                </a:lnTo>
                <a:lnTo>
                  <a:pt x="89031" y="107883"/>
                </a:lnTo>
                <a:lnTo>
                  <a:pt x="91974" y="105226"/>
                </a:lnTo>
                <a:lnTo>
                  <a:pt x="90735" y="106720"/>
                </a:lnTo>
                <a:lnTo>
                  <a:pt x="93986" y="103900"/>
                </a:lnTo>
                <a:lnTo>
                  <a:pt x="95380" y="102737"/>
                </a:lnTo>
                <a:lnTo>
                  <a:pt x="95536" y="102571"/>
                </a:lnTo>
                <a:lnTo>
                  <a:pt x="95380" y="102571"/>
                </a:lnTo>
                <a:lnTo>
                  <a:pt x="96154" y="101908"/>
                </a:lnTo>
                <a:lnTo>
                  <a:pt x="96929" y="101243"/>
                </a:lnTo>
                <a:lnTo>
                  <a:pt x="98477" y="99251"/>
                </a:lnTo>
                <a:lnTo>
                  <a:pt x="100799" y="97095"/>
                </a:lnTo>
                <a:lnTo>
                  <a:pt x="100799" y="97095"/>
                </a:lnTo>
                <a:lnTo>
                  <a:pt x="100335" y="97260"/>
                </a:lnTo>
                <a:lnTo>
                  <a:pt x="100954" y="96431"/>
                </a:lnTo>
                <a:lnTo>
                  <a:pt x="102968" y="94770"/>
                </a:lnTo>
                <a:lnTo>
                  <a:pt x="104826" y="92779"/>
                </a:lnTo>
                <a:lnTo>
                  <a:pt x="108541" y="88796"/>
                </a:lnTo>
                <a:lnTo>
                  <a:pt x="108541" y="88961"/>
                </a:lnTo>
                <a:lnTo>
                  <a:pt x="108852" y="89128"/>
                </a:lnTo>
                <a:lnTo>
                  <a:pt x="109006" y="89128"/>
                </a:lnTo>
                <a:lnTo>
                  <a:pt x="109316" y="88961"/>
                </a:lnTo>
                <a:lnTo>
                  <a:pt x="109316" y="89294"/>
                </a:lnTo>
                <a:lnTo>
                  <a:pt x="109160" y="89626"/>
                </a:lnTo>
                <a:lnTo>
                  <a:pt x="108077" y="90787"/>
                </a:lnTo>
                <a:lnTo>
                  <a:pt x="106683" y="92446"/>
                </a:lnTo>
                <a:lnTo>
                  <a:pt x="107302" y="92116"/>
                </a:lnTo>
                <a:lnTo>
                  <a:pt x="108077" y="91618"/>
                </a:lnTo>
                <a:lnTo>
                  <a:pt x="109470" y="90289"/>
                </a:lnTo>
                <a:lnTo>
                  <a:pt x="110864" y="88463"/>
                </a:lnTo>
                <a:lnTo>
                  <a:pt x="112103" y="86306"/>
                </a:lnTo>
                <a:lnTo>
                  <a:pt x="113341" y="84149"/>
                </a:lnTo>
                <a:lnTo>
                  <a:pt x="114426" y="81990"/>
                </a:lnTo>
                <a:lnTo>
                  <a:pt x="115819" y="78838"/>
                </a:lnTo>
                <a:lnTo>
                  <a:pt x="115355" y="79336"/>
                </a:lnTo>
                <a:lnTo>
                  <a:pt x="116438" y="76514"/>
                </a:lnTo>
                <a:lnTo>
                  <a:pt x="116594" y="76348"/>
                </a:lnTo>
                <a:lnTo>
                  <a:pt x="117677" y="72696"/>
                </a:lnTo>
                <a:lnTo>
                  <a:pt x="118606" y="69045"/>
                </a:lnTo>
                <a:lnTo>
                  <a:pt x="119225" y="65725"/>
                </a:lnTo>
                <a:lnTo>
                  <a:pt x="119689" y="63070"/>
                </a:lnTo>
                <a:lnTo>
                  <a:pt x="119535" y="63734"/>
                </a:lnTo>
                <a:lnTo>
                  <a:pt x="119381" y="64564"/>
                </a:lnTo>
                <a:lnTo>
                  <a:pt x="118916" y="65062"/>
                </a:lnTo>
                <a:lnTo>
                  <a:pt x="118452" y="65725"/>
                </a:lnTo>
                <a:lnTo>
                  <a:pt x="118606" y="65062"/>
                </a:lnTo>
                <a:lnTo>
                  <a:pt x="118916" y="64066"/>
                </a:lnTo>
                <a:lnTo>
                  <a:pt x="118916" y="63070"/>
                </a:lnTo>
                <a:lnTo>
                  <a:pt x="118760" y="62738"/>
                </a:lnTo>
                <a:lnTo>
                  <a:pt x="118606" y="62405"/>
                </a:lnTo>
                <a:lnTo>
                  <a:pt x="119225" y="59585"/>
                </a:lnTo>
                <a:lnTo>
                  <a:pt x="119381" y="58257"/>
                </a:lnTo>
                <a:lnTo>
                  <a:pt x="119381" y="56929"/>
                </a:lnTo>
                <a:lnTo>
                  <a:pt x="119689" y="58422"/>
                </a:lnTo>
                <a:lnTo>
                  <a:pt x="119845" y="60083"/>
                </a:lnTo>
                <a:lnTo>
                  <a:pt x="119689" y="56929"/>
                </a:lnTo>
                <a:lnTo>
                  <a:pt x="119689" y="55933"/>
                </a:lnTo>
                <a:lnTo>
                  <a:pt x="120000" y="54107"/>
                </a:lnTo>
                <a:lnTo>
                  <a:pt x="119535" y="55602"/>
                </a:lnTo>
                <a:lnTo>
                  <a:pt x="119381" y="53278"/>
                </a:lnTo>
                <a:lnTo>
                  <a:pt x="119071" y="50788"/>
                </a:lnTo>
                <a:lnTo>
                  <a:pt x="118760" y="48630"/>
                </a:lnTo>
                <a:lnTo>
                  <a:pt x="118142" y="45809"/>
                </a:lnTo>
                <a:lnTo>
                  <a:pt x="117213" y="42490"/>
                </a:lnTo>
                <a:lnTo>
                  <a:pt x="116129" y="39004"/>
                </a:lnTo>
                <a:lnTo>
                  <a:pt x="114736" y="35187"/>
                </a:lnTo>
                <a:lnTo>
                  <a:pt x="113032" y="31701"/>
                </a:lnTo>
                <a:lnTo>
                  <a:pt x="112103" y="29875"/>
                </a:lnTo>
                <a:lnTo>
                  <a:pt x="111174" y="28381"/>
                </a:lnTo>
                <a:lnTo>
                  <a:pt x="110089" y="26888"/>
                </a:lnTo>
                <a:lnTo>
                  <a:pt x="109006" y="25394"/>
                </a:lnTo>
                <a:lnTo>
                  <a:pt x="109160" y="25726"/>
                </a:lnTo>
                <a:lnTo>
                  <a:pt x="109006" y="26224"/>
                </a:lnTo>
                <a:lnTo>
                  <a:pt x="107923" y="24731"/>
                </a:lnTo>
                <a:lnTo>
                  <a:pt x="106838" y="23070"/>
                </a:lnTo>
                <a:lnTo>
                  <a:pt x="105925" y="21601"/>
                </a:lnTo>
                <a:lnTo>
                  <a:pt x="103278" y="18921"/>
                </a:lnTo>
                <a:lnTo>
                  <a:pt x="103432" y="18921"/>
                </a:lnTo>
                <a:lnTo>
                  <a:pt x="103432" y="18756"/>
                </a:lnTo>
                <a:lnTo>
                  <a:pt x="103278" y="18423"/>
                </a:lnTo>
                <a:lnTo>
                  <a:pt x="102193" y="17095"/>
                </a:lnTo>
                <a:lnTo>
                  <a:pt x="99096" y="13775"/>
                </a:lnTo>
                <a:lnTo>
                  <a:pt x="99716" y="14771"/>
                </a:lnTo>
                <a:lnTo>
                  <a:pt x="100335" y="15436"/>
                </a:lnTo>
                <a:lnTo>
                  <a:pt x="99096" y="14771"/>
                </a:lnTo>
                <a:lnTo>
                  <a:pt x="98012" y="13942"/>
                </a:lnTo>
                <a:lnTo>
                  <a:pt x="96980" y="13152"/>
                </a:lnTo>
                <a:lnTo>
                  <a:pt x="98167" y="14606"/>
                </a:lnTo>
                <a:lnTo>
                  <a:pt x="96309" y="13444"/>
                </a:lnTo>
                <a:lnTo>
                  <a:pt x="94607" y="12282"/>
                </a:lnTo>
                <a:lnTo>
                  <a:pt x="91045" y="9627"/>
                </a:lnTo>
                <a:lnTo>
                  <a:pt x="87483" y="7137"/>
                </a:lnTo>
                <a:lnTo>
                  <a:pt x="85625" y="5976"/>
                </a:lnTo>
                <a:lnTo>
                  <a:pt x="83767" y="4980"/>
                </a:lnTo>
                <a:lnTo>
                  <a:pt x="85471" y="4980"/>
                </a:lnTo>
                <a:lnTo>
                  <a:pt x="83149" y="3487"/>
                </a:lnTo>
                <a:lnTo>
                  <a:pt x="81755" y="2821"/>
                </a:lnTo>
                <a:lnTo>
                  <a:pt x="80206" y="2158"/>
                </a:lnTo>
                <a:lnTo>
                  <a:pt x="78812" y="1493"/>
                </a:lnTo>
                <a:lnTo>
                  <a:pt x="77265" y="1162"/>
                </a:lnTo>
                <a:lnTo>
                  <a:pt x="75871" y="995"/>
                </a:lnTo>
                <a:lnTo>
                  <a:pt x="74632" y="1162"/>
                </a:lnTo>
                <a:lnTo>
                  <a:pt x="75871" y="1493"/>
                </a:lnTo>
                <a:lnTo>
                  <a:pt x="76921" y="2137"/>
                </a:lnTo>
                <a:lnTo>
                  <a:pt x="77109" y="2158"/>
                </a:lnTo>
                <a:lnTo>
                  <a:pt x="77883" y="2491"/>
                </a:lnTo>
                <a:lnTo>
                  <a:pt x="78658" y="2656"/>
                </a:lnTo>
                <a:lnTo>
                  <a:pt x="77729" y="2324"/>
                </a:lnTo>
                <a:lnTo>
                  <a:pt x="76954" y="1660"/>
                </a:lnTo>
                <a:lnTo>
                  <a:pt x="78502" y="2158"/>
                </a:lnTo>
                <a:lnTo>
                  <a:pt x="80051" y="2821"/>
                </a:lnTo>
                <a:lnTo>
                  <a:pt x="81445" y="3652"/>
                </a:lnTo>
                <a:lnTo>
                  <a:pt x="82684" y="4648"/>
                </a:lnTo>
                <a:lnTo>
                  <a:pt x="82684" y="4648"/>
                </a:lnTo>
                <a:lnTo>
                  <a:pt x="81445" y="3984"/>
                </a:lnTo>
                <a:lnTo>
                  <a:pt x="79741" y="3319"/>
                </a:lnTo>
                <a:lnTo>
                  <a:pt x="77729" y="2656"/>
                </a:lnTo>
                <a:lnTo>
                  <a:pt x="75561" y="1991"/>
                </a:lnTo>
                <a:lnTo>
                  <a:pt x="76828" y="2128"/>
                </a:lnTo>
                <a:lnTo>
                  <a:pt x="72774" y="1162"/>
                </a:lnTo>
                <a:lnTo>
                  <a:pt x="73393" y="1328"/>
                </a:lnTo>
                <a:lnTo>
                  <a:pt x="70762" y="830"/>
                </a:lnTo>
                <a:lnTo>
                  <a:pt x="68283" y="497"/>
                </a:lnTo>
                <a:lnTo>
                  <a:pt x="66115" y="167"/>
                </a:lnTo>
                <a:lnTo>
                  <a:pt x="64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685800" y="31448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/>
              <a:t>Cinco criterios a tener en cuenta: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Shape 92"/>
          <p:cNvGraphicFramePr/>
          <p:nvPr/>
        </p:nvGraphicFramePr>
        <p:xfrm>
          <a:off x="1078350" y="1640681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Código fuente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Permisos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Política de privacidad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3" name="Shape 93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85800" y="1964341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 sz="6000"/>
              <a:t>3</a:t>
            </a:r>
            <a:r>
              <a:rPr b="0" i="0" lang="en" sz="6000" u="none" cap="none" strike="noStrik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t/>
            </a:r>
            <a:endParaRPr b="0" i="0" sz="4800" u="none" cap="none" strike="noStrike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Walter Turncoat"/>
              <a:buNone/>
            </a:pPr>
            <a:r>
              <a:rPr lang="en"/>
              <a:t>Otros</a:t>
            </a:r>
          </a:p>
        </p:txBody>
      </p:sp>
      <p:sp>
        <p:nvSpPr>
          <p:cNvPr id="100" name="Shape 100"/>
          <p:cNvSpPr/>
          <p:nvPr/>
        </p:nvSpPr>
        <p:spPr>
          <a:xfrm>
            <a:off x="3617073" y="256025"/>
            <a:ext cx="1824600" cy="1702200"/>
          </a:xfrm>
          <a:custGeom>
            <a:pathLst>
              <a:path extrusionOk="0" h="120000" w="120000">
                <a:moveTo>
                  <a:pt x="76828" y="2128"/>
                </a:moveTo>
                <a:lnTo>
                  <a:pt x="76954" y="2158"/>
                </a:lnTo>
                <a:lnTo>
                  <a:pt x="76954" y="2158"/>
                </a:lnTo>
                <a:lnTo>
                  <a:pt x="76921" y="2137"/>
                </a:lnTo>
                <a:lnTo>
                  <a:pt x="76828" y="2128"/>
                </a:lnTo>
                <a:close/>
                <a:moveTo>
                  <a:pt x="58683" y="3487"/>
                </a:moveTo>
                <a:lnTo>
                  <a:pt x="59612" y="3817"/>
                </a:lnTo>
                <a:lnTo>
                  <a:pt x="59148" y="3817"/>
                </a:lnTo>
                <a:lnTo>
                  <a:pt x="58529" y="3652"/>
                </a:lnTo>
                <a:lnTo>
                  <a:pt x="58683" y="3487"/>
                </a:lnTo>
                <a:close/>
                <a:moveTo>
                  <a:pt x="69987" y="2324"/>
                </a:moveTo>
                <a:lnTo>
                  <a:pt x="73238" y="2656"/>
                </a:lnTo>
                <a:lnTo>
                  <a:pt x="76490" y="3154"/>
                </a:lnTo>
                <a:lnTo>
                  <a:pt x="75871" y="3154"/>
                </a:lnTo>
                <a:lnTo>
                  <a:pt x="76025" y="3487"/>
                </a:lnTo>
                <a:lnTo>
                  <a:pt x="74942" y="3154"/>
                </a:lnTo>
                <a:lnTo>
                  <a:pt x="73703" y="2989"/>
                </a:lnTo>
                <a:lnTo>
                  <a:pt x="73703" y="2989"/>
                </a:lnTo>
                <a:lnTo>
                  <a:pt x="74167" y="3652"/>
                </a:lnTo>
                <a:lnTo>
                  <a:pt x="74322" y="3984"/>
                </a:lnTo>
                <a:lnTo>
                  <a:pt x="74013" y="3984"/>
                </a:lnTo>
                <a:lnTo>
                  <a:pt x="73393" y="3817"/>
                </a:lnTo>
                <a:lnTo>
                  <a:pt x="71845" y="3154"/>
                </a:lnTo>
                <a:lnTo>
                  <a:pt x="69987" y="2324"/>
                </a:lnTo>
                <a:close/>
                <a:moveTo>
                  <a:pt x="56825" y="8963"/>
                </a:moveTo>
                <a:lnTo>
                  <a:pt x="56082" y="9062"/>
                </a:lnTo>
                <a:lnTo>
                  <a:pt x="56082" y="9062"/>
                </a:lnTo>
                <a:lnTo>
                  <a:pt x="55896" y="9129"/>
                </a:lnTo>
                <a:lnTo>
                  <a:pt x="56825" y="8963"/>
                </a:lnTo>
                <a:close/>
                <a:moveTo>
                  <a:pt x="96000" y="11951"/>
                </a:moveTo>
                <a:lnTo>
                  <a:pt x="96929" y="13112"/>
                </a:lnTo>
                <a:lnTo>
                  <a:pt x="96980" y="13152"/>
                </a:lnTo>
                <a:lnTo>
                  <a:pt x="96000" y="11951"/>
                </a:lnTo>
                <a:close/>
                <a:moveTo>
                  <a:pt x="93057" y="13610"/>
                </a:moveTo>
                <a:lnTo>
                  <a:pt x="94142" y="14273"/>
                </a:lnTo>
                <a:lnTo>
                  <a:pt x="93678" y="14273"/>
                </a:lnTo>
                <a:lnTo>
                  <a:pt x="93057" y="13610"/>
                </a:lnTo>
                <a:close/>
                <a:moveTo>
                  <a:pt x="98167" y="15269"/>
                </a:moveTo>
                <a:lnTo>
                  <a:pt x="98621" y="15756"/>
                </a:lnTo>
                <a:lnTo>
                  <a:pt x="98323" y="15436"/>
                </a:lnTo>
                <a:lnTo>
                  <a:pt x="98167" y="15269"/>
                </a:lnTo>
                <a:close/>
                <a:moveTo>
                  <a:pt x="94451" y="14108"/>
                </a:moveTo>
                <a:lnTo>
                  <a:pt x="95844" y="15436"/>
                </a:lnTo>
                <a:lnTo>
                  <a:pt x="97394" y="16597"/>
                </a:lnTo>
                <a:lnTo>
                  <a:pt x="96000" y="15601"/>
                </a:lnTo>
                <a:lnTo>
                  <a:pt x="94761" y="14440"/>
                </a:lnTo>
                <a:lnTo>
                  <a:pt x="94451" y="14108"/>
                </a:lnTo>
                <a:close/>
                <a:moveTo>
                  <a:pt x="98941" y="16266"/>
                </a:moveTo>
                <a:lnTo>
                  <a:pt x="99406" y="17262"/>
                </a:lnTo>
                <a:lnTo>
                  <a:pt x="98941" y="16764"/>
                </a:lnTo>
                <a:lnTo>
                  <a:pt x="98941" y="16432"/>
                </a:lnTo>
                <a:lnTo>
                  <a:pt x="98941" y="16266"/>
                </a:lnTo>
                <a:close/>
                <a:moveTo>
                  <a:pt x="98477" y="14771"/>
                </a:moveTo>
                <a:lnTo>
                  <a:pt x="99560" y="15436"/>
                </a:lnTo>
                <a:lnTo>
                  <a:pt x="100335" y="16432"/>
                </a:lnTo>
                <a:lnTo>
                  <a:pt x="101110" y="17428"/>
                </a:lnTo>
                <a:lnTo>
                  <a:pt x="101574" y="18589"/>
                </a:lnTo>
                <a:lnTo>
                  <a:pt x="100025" y="16597"/>
                </a:lnTo>
                <a:lnTo>
                  <a:pt x="100645" y="17760"/>
                </a:lnTo>
                <a:lnTo>
                  <a:pt x="98477" y="14771"/>
                </a:lnTo>
                <a:close/>
                <a:moveTo>
                  <a:pt x="104671" y="19585"/>
                </a:moveTo>
                <a:lnTo>
                  <a:pt x="105925" y="21601"/>
                </a:lnTo>
                <a:lnTo>
                  <a:pt x="106065" y="21743"/>
                </a:lnTo>
                <a:lnTo>
                  <a:pt x="104671" y="19585"/>
                </a:lnTo>
                <a:close/>
                <a:moveTo>
                  <a:pt x="106838" y="25559"/>
                </a:moveTo>
                <a:lnTo>
                  <a:pt x="107302" y="26722"/>
                </a:lnTo>
                <a:lnTo>
                  <a:pt x="107767" y="27718"/>
                </a:lnTo>
                <a:lnTo>
                  <a:pt x="108387" y="29875"/>
                </a:lnTo>
                <a:lnTo>
                  <a:pt x="107767" y="28714"/>
                </a:lnTo>
                <a:lnTo>
                  <a:pt x="107148" y="27053"/>
                </a:lnTo>
                <a:lnTo>
                  <a:pt x="106838" y="25559"/>
                </a:lnTo>
                <a:close/>
                <a:moveTo>
                  <a:pt x="106838" y="28714"/>
                </a:moveTo>
                <a:lnTo>
                  <a:pt x="107612" y="29377"/>
                </a:lnTo>
                <a:lnTo>
                  <a:pt x="108231" y="30042"/>
                </a:lnTo>
                <a:lnTo>
                  <a:pt x="108852" y="30871"/>
                </a:lnTo>
                <a:lnTo>
                  <a:pt x="109006" y="31369"/>
                </a:lnTo>
                <a:lnTo>
                  <a:pt x="109160" y="31867"/>
                </a:lnTo>
                <a:lnTo>
                  <a:pt x="108077" y="30208"/>
                </a:lnTo>
                <a:lnTo>
                  <a:pt x="106838" y="28714"/>
                </a:lnTo>
                <a:close/>
                <a:moveTo>
                  <a:pt x="118296" y="63734"/>
                </a:moveTo>
                <a:lnTo>
                  <a:pt x="117831" y="66058"/>
                </a:lnTo>
                <a:lnTo>
                  <a:pt x="117523" y="68215"/>
                </a:lnTo>
                <a:lnTo>
                  <a:pt x="117058" y="70374"/>
                </a:lnTo>
                <a:lnTo>
                  <a:pt x="116129" y="73028"/>
                </a:lnTo>
                <a:lnTo>
                  <a:pt x="116438" y="70871"/>
                </a:lnTo>
                <a:lnTo>
                  <a:pt x="116902" y="68547"/>
                </a:lnTo>
                <a:lnTo>
                  <a:pt x="118296" y="63734"/>
                </a:lnTo>
                <a:close/>
                <a:moveTo>
                  <a:pt x="113497" y="78173"/>
                </a:moveTo>
                <a:lnTo>
                  <a:pt x="113032" y="79003"/>
                </a:lnTo>
                <a:lnTo>
                  <a:pt x="112568" y="79834"/>
                </a:lnTo>
                <a:lnTo>
                  <a:pt x="111947" y="80497"/>
                </a:lnTo>
                <a:lnTo>
                  <a:pt x="111483" y="81162"/>
                </a:lnTo>
                <a:lnTo>
                  <a:pt x="111793" y="80497"/>
                </a:lnTo>
                <a:lnTo>
                  <a:pt x="112722" y="79501"/>
                </a:lnTo>
                <a:lnTo>
                  <a:pt x="113497" y="78173"/>
                </a:lnTo>
                <a:close/>
                <a:moveTo>
                  <a:pt x="110554" y="84149"/>
                </a:moveTo>
                <a:lnTo>
                  <a:pt x="109781" y="85476"/>
                </a:lnTo>
                <a:lnTo>
                  <a:pt x="109160" y="85974"/>
                </a:lnTo>
                <a:lnTo>
                  <a:pt x="109006" y="85974"/>
                </a:lnTo>
                <a:lnTo>
                  <a:pt x="109006" y="85808"/>
                </a:lnTo>
                <a:lnTo>
                  <a:pt x="109781" y="84978"/>
                </a:lnTo>
                <a:lnTo>
                  <a:pt x="110554" y="84149"/>
                </a:lnTo>
                <a:close/>
                <a:moveTo>
                  <a:pt x="106838" y="85145"/>
                </a:moveTo>
                <a:lnTo>
                  <a:pt x="107302" y="85310"/>
                </a:lnTo>
                <a:lnTo>
                  <a:pt x="106529" y="86306"/>
                </a:lnTo>
                <a:lnTo>
                  <a:pt x="106065" y="87137"/>
                </a:lnTo>
                <a:lnTo>
                  <a:pt x="105444" y="87634"/>
                </a:lnTo>
                <a:lnTo>
                  <a:pt x="105444" y="87800"/>
                </a:lnTo>
                <a:lnTo>
                  <a:pt x="105136" y="87800"/>
                </a:lnTo>
                <a:lnTo>
                  <a:pt x="105136" y="87634"/>
                </a:lnTo>
                <a:lnTo>
                  <a:pt x="105755" y="86472"/>
                </a:lnTo>
                <a:lnTo>
                  <a:pt x="106065" y="85974"/>
                </a:lnTo>
                <a:lnTo>
                  <a:pt x="106529" y="85476"/>
                </a:lnTo>
                <a:lnTo>
                  <a:pt x="106838" y="85145"/>
                </a:lnTo>
                <a:close/>
                <a:moveTo>
                  <a:pt x="11458" y="92281"/>
                </a:moveTo>
                <a:lnTo>
                  <a:pt x="11768" y="93442"/>
                </a:lnTo>
                <a:lnTo>
                  <a:pt x="11612" y="93277"/>
                </a:lnTo>
                <a:lnTo>
                  <a:pt x="11458" y="92613"/>
                </a:lnTo>
                <a:lnTo>
                  <a:pt x="11458" y="92281"/>
                </a:lnTo>
                <a:close/>
                <a:moveTo>
                  <a:pt x="12697" y="95601"/>
                </a:moveTo>
                <a:lnTo>
                  <a:pt x="12541" y="95766"/>
                </a:lnTo>
                <a:lnTo>
                  <a:pt x="12541" y="95601"/>
                </a:lnTo>
                <a:close/>
                <a:moveTo>
                  <a:pt x="100489" y="96929"/>
                </a:moveTo>
                <a:lnTo>
                  <a:pt x="100181" y="97427"/>
                </a:lnTo>
                <a:lnTo>
                  <a:pt x="99716" y="97592"/>
                </a:lnTo>
                <a:lnTo>
                  <a:pt x="99716" y="97592"/>
                </a:lnTo>
                <a:lnTo>
                  <a:pt x="100025" y="97260"/>
                </a:lnTo>
                <a:lnTo>
                  <a:pt x="100489" y="96929"/>
                </a:lnTo>
                <a:close/>
                <a:moveTo>
                  <a:pt x="10064" y="94770"/>
                </a:moveTo>
                <a:lnTo>
                  <a:pt x="12076" y="97427"/>
                </a:lnTo>
                <a:lnTo>
                  <a:pt x="12541" y="97592"/>
                </a:lnTo>
                <a:lnTo>
                  <a:pt x="12541" y="97592"/>
                </a:lnTo>
                <a:lnTo>
                  <a:pt x="12541" y="97592"/>
                </a:lnTo>
                <a:lnTo>
                  <a:pt x="12851" y="97758"/>
                </a:lnTo>
                <a:lnTo>
                  <a:pt x="13626" y="99251"/>
                </a:lnTo>
                <a:lnTo>
                  <a:pt x="11768" y="97592"/>
                </a:lnTo>
                <a:lnTo>
                  <a:pt x="10683" y="96099"/>
                </a:lnTo>
                <a:lnTo>
                  <a:pt x="10218" y="95435"/>
                </a:lnTo>
                <a:lnTo>
                  <a:pt x="10064" y="94770"/>
                </a:lnTo>
                <a:close/>
                <a:moveTo>
                  <a:pt x="14863" y="99251"/>
                </a:moveTo>
                <a:lnTo>
                  <a:pt x="15173" y="99419"/>
                </a:lnTo>
                <a:lnTo>
                  <a:pt x="15019" y="99419"/>
                </a:lnTo>
                <a:lnTo>
                  <a:pt x="14863" y="99251"/>
                </a:lnTo>
                <a:close/>
                <a:moveTo>
                  <a:pt x="17187" y="100247"/>
                </a:moveTo>
                <a:lnTo>
                  <a:pt x="18581" y="100912"/>
                </a:lnTo>
                <a:lnTo>
                  <a:pt x="19510" y="101576"/>
                </a:lnTo>
                <a:lnTo>
                  <a:pt x="20129" y="102073"/>
                </a:lnTo>
                <a:lnTo>
                  <a:pt x="19045" y="101410"/>
                </a:lnTo>
                <a:lnTo>
                  <a:pt x="19045" y="101410"/>
                </a:lnTo>
                <a:lnTo>
                  <a:pt x="19354" y="102239"/>
                </a:lnTo>
                <a:lnTo>
                  <a:pt x="19045" y="102073"/>
                </a:lnTo>
                <a:lnTo>
                  <a:pt x="18271" y="101078"/>
                </a:lnTo>
                <a:lnTo>
                  <a:pt x="17806" y="100580"/>
                </a:lnTo>
                <a:lnTo>
                  <a:pt x="17187" y="100247"/>
                </a:lnTo>
                <a:close/>
                <a:moveTo>
                  <a:pt x="29574" y="104563"/>
                </a:moveTo>
                <a:lnTo>
                  <a:pt x="30812" y="105226"/>
                </a:lnTo>
                <a:lnTo>
                  <a:pt x="32051" y="106222"/>
                </a:lnTo>
                <a:lnTo>
                  <a:pt x="31276" y="106057"/>
                </a:lnTo>
                <a:lnTo>
                  <a:pt x="31122" y="105891"/>
                </a:lnTo>
                <a:lnTo>
                  <a:pt x="30347" y="105226"/>
                </a:lnTo>
                <a:lnTo>
                  <a:pt x="29574" y="104563"/>
                </a:lnTo>
                <a:close/>
                <a:moveTo>
                  <a:pt x="23845" y="105559"/>
                </a:moveTo>
                <a:lnTo>
                  <a:pt x="24155" y="105724"/>
                </a:lnTo>
                <a:lnTo>
                  <a:pt x="24463" y="105891"/>
                </a:lnTo>
                <a:lnTo>
                  <a:pt x="24928" y="106389"/>
                </a:lnTo>
                <a:lnTo>
                  <a:pt x="25084" y="106555"/>
                </a:lnTo>
                <a:lnTo>
                  <a:pt x="24928" y="106555"/>
                </a:lnTo>
                <a:lnTo>
                  <a:pt x="23845" y="105559"/>
                </a:lnTo>
                <a:close/>
                <a:moveTo>
                  <a:pt x="80980" y="105891"/>
                </a:moveTo>
                <a:lnTo>
                  <a:pt x="79431" y="106555"/>
                </a:lnTo>
                <a:lnTo>
                  <a:pt x="78658" y="106887"/>
                </a:lnTo>
                <a:lnTo>
                  <a:pt x="77883" y="106887"/>
                </a:lnTo>
                <a:lnTo>
                  <a:pt x="78658" y="106389"/>
                </a:lnTo>
                <a:lnTo>
                  <a:pt x="79277" y="106057"/>
                </a:lnTo>
                <a:lnTo>
                  <a:pt x="80516" y="105891"/>
                </a:lnTo>
                <a:close/>
                <a:moveTo>
                  <a:pt x="31587" y="106555"/>
                </a:moveTo>
                <a:lnTo>
                  <a:pt x="32516" y="106720"/>
                </a:lnTo>
                <a:lnTo>
                  <a:pt x="33755" y="107385"/>
                </a:lnTo>
                <a:lnTo>
                  <a:pt x="33755" y="107385"/>
                </a:lnTo>
                <a:lnTo>
                  <a:pt x="32516" y="107052"/>
                </a:lnTo>
                <a:lnTo>
                  <a:pt x="31587" y="106555"/>
                </a:lnTo>
                <a:close/>
                <a:moveTo>
                  <a:pt x="77265" y="107717"/>
                </a:moveTo>
                <a:lnTo>
                  <a:pt x="76800" y="108048"/>
                </a:lnTo>
                <a:lnTo>
                  <a:pt x="76644" y="108215"/>
                </a:lnTo>
                <a:lnTo>
                  <a:pt x="76800" y="108381"/>
                </a:lnTo>
                <a:lnTo>
                  <a:pt x="77573" y="108381"/>
                </a:lnTo>
                <a:lnTo>
                  <a:pt x="78194" y="108215"/>
                </a:lnTo>
                <a:lnTo>
                  <a:pt x="76954" y="108713"/>
                </a:lnTo>
                <a:lnTo>
                  <a:pt x="75715" y="108879"/>
                </a:lnTo>
                <a:lnTo>
                  <a:pt x="75715" y="109044"/>
                </a:lnTo>
                <a:lnTo>
                  <a:pt x="75561" y="109044"/>
                </a:lnTo>
                <a:lnTo>
                  <a:pt x="74942" y="108546"/>
                </a:lnTo>
                <a:lnTo>
                  <a:pt x="76025" y="107883"/>
                </a:lnTo>
                <a:lnTo>
                  <a:pt x="77265" y="107717"/>
                </a:lnTo>
                <a:close/>
                <a:moveTo>
                  <a:pt x="39639" y="112031"/>
                </a:moveTo>
                <a:lnTo>
                  <a:pt x="40877" y="112529"/>
                </a:lnTo>
                <a:lnTo>
                  <a:pt x="42270" y="113027"/>
                </a:lnTo>
                <a:lnTo>
                  <a:pt x="41341" y="113027"/>
                </a:lnTo>
                <a:lnTo>
                  <a:pt x="39639" y="112862"/>
                </a:lnTo>
                <a:lnTo>
                  <a:pt x="39019" y="112696"/>
                </a:lnTo>
                <a:lnTo>
                  <a:pt x="38710" y="112529"/>
                </a:lnTo>
                <a:lnTo>
                  <a:pt x="38710" y="112364"/>
                </a:lnTo>
                <a:lnTo>
                  <a:pt x="38710" y="112199"/>
                </a:lnTo>
                <a:lnTo>
                  <a:pt x="39639" y="112031"/>
                </a:lnTo>
                <a:close/>
                <a:moveTo>
                  <a:pt x="57135" y="113692"/>
                </a:moveTo>
                <a:lnTo>
                  <a:pt x="57600" y="114023"/>
                </a:lnTo>
                <a:lnTo>
                  <a:pt x="58064" y="114190"/>
                </a:lnTo>
                <a:lnTo>
                  <a:pt x="56825" y="114356"/>
                </a:lnTo>
                <a:lnTo>
                  <a:pt x="55896" y="114356"/>
                </a:lnTo>
                <a:lnTo>
                  <a:pt x="55896" y="114190"/>
                </a:lnTo>
                <a:lnTo>
                  <a:pt x="57135" y="113692"/>
                </a:lnTo>
                <a:close/>
                <a:moveTo>
                  <a:pt x="76180" y="112199"/>
                </a:moveTo>
                <a:lnTo>
                  <a:pt x="75715" y="112696"/>
                </a:lnTo>
                <a:lnTo>
                  <a:pt x="72928" y="113858"/>
                </a:lnTo>
                <a:lnTo>
                  <a:pt x="72155" y="114190"/>
                </a:lnTo>
                <a:lnTo>
                  <a:pt x="72464" y="114023"/>
                </a:lnTo>
                <a:lnTo>
                  <a:pt x="69987" y="114356"/>
                </a:lnTo>
                <a:lnTo>
                  <a:pt x="70451" y="114023"/>
                </a:lnTo>
                <a:lnTo>
                  <a:pt x="70916" y="113692"/>
                </a:lnTo>
                <a:lnTo>
                  <a:pt x="69522" y="114190"/>
                </a:lnTo>
                <a:lnTo>
                  <a:pt x="70762" y="113692"/>
                </a:lnTo>
                <a:lnTo>
                  <a:pt x="74478" y="112364"/>
                </a:lnTo>
                <a:lnTo>
                  <a:pt x="73857" y="112862"/>
                </a:lnTo>
                <a:lnTo>
                  <a:pt x="73238" y="113360"/>
                </a:lnTo>
                <a:lnTo>
                  <a:pt x="76180" y="112199"/>
                </a:lnTo>
                <a:close/>
                <a:moveTo>
                  <a:pt x="65496" y="113692"/>
                </a:moveTo>
                <a:lnTo>
                  <a:pt x="65342" y="113858"/>
                </a:lnTo>
                <a:lnTo>
                  <a:pt x="65032" y="114023"/>
                </a:lnTo>
                <a:lnTo>
                  <a:pt x="63949" y="114356"/>
                </a:lnTo>
                <a:lnTo>
                  <a:pt x="62709" y="114521"/>
                </a:lnTo>
                <a:lnTo>
                  <a:pt x="61780" y="114521"/>
                </a:lnTo>
                <a:lnTo>
                  <a:pt x="64103" y="114023"/>
                </a:lnTo>
                <a:lnTo>
                  <a:pt x="64877" y="113858"/>
                </a:lnTo>
                <a:lnTo>
                  <a:pt x="65496" y="113692"/>
                </a:lnTo>
                <a:close/>
                <a:moveTo>
                  <a:pt x="70295" y="112696"/>
                </a:moveTo>
                <a:lnTo>
                  <a:pt x="69677" y="113027"/>
                </a:lnTo>
                <a:lnTo>
                  <a:pt x="69366" y="113360"/>
                </a:lnTo>
                <a:lnTo>
                  <a:pt x="68902" y="113692"/>
                </a:lnTo>
                <a:lnTo>
                  <a:pt x="68748" y="114356"/>
                </a:lnTo>
                <a:lnTo>
                  <a:pt x="69366" y="114356"/>
                </a:lnTo>
                <a:lnTo>
                  <a:pt x="65806" y="114853"/>
                </a:lnTo>
                <a:lnTo>
                  <a:pt x="67044" y="114356"/>
                </a:lnTo>
                <a:lnTo>
                  <a:pt x="67509" y="114023"/>
                </a:lnTo>
                <a:lnTo>
                  <a:pt x="67509" y="113858"/>
                </a:lnTo>
                <a:lnTo>
                  <a:pt x="67354" y="113692"/>
                </a:lnTo>
                <a:lnTo>
                  <a:pt x="66890" y="113692"/>
                </a:lnTo>
                <a:lnTo>
                  <a:pt x="66115" y="113525"/>
                </a:lnTo>
                <a:lnTo>
                  <a:pt x="65961" y="113360"/>
                </a:lnTo>
                <a:lnTo>
                  <a:pt x="68129" y="113194"/>
                </a:lnTo>
                <a:lnTo>
                  <a:pt x="70295" y="112696"/>
                </a:lnTo>
                <a:close/>
                <a:moveTo>
                  <a:pt x="25703" y="106222"/>
                </a:moveTo>
                <a:lnTo>
                  <a:pt x="27716" y="107550"/>
                </a:lnTo>
                <a:lnTo>
                  <a:pt x="29418" y="109211"/>
                </a:lnTo>
                <a:lnTo>
                  <a:pt x="29418" y="108713"/>
                </a:lnTo>
                <a:lnTo>
                  <a:pt x="29264" y="108381"/>
                </a:lnTo>
                <a:lnTo>
                  <a:pt x="31276" y="109044"/>
                </a:lnTo>
                <a:lnTo>
                  <a:pt x="33290" y="109709"/>
                </a:lnTo>
                <a:lnTo>
                  <a:pt x="34219" y="110040"/>
                </a:lnTo>
                <a:lnTo>
                  <a:pt x="35148" y="110372"/>
                </a:lnTo>
                <a:lnTo>
                  <a:pt x="35921" y="110870"/>
                </a:lnTo>
                <a:lnTo>
                  <a:pt x="36696" y="111534"/>
                </a:lnTo>
                <a:lnTo>
                  <a:pt x="35303" y="111368"/>
                </a:lnTo>
                <a:lnTo>
                  <a:pt x="37006" y="112364"/>
                </a:lnTo>
                <a:lnTo>
                  <a:pt x="39174" y="113194"/>
                </a:lnTo>
                <a:lnTo>
                  <a:pt x="41805" y="114190"/>
                </a:lnTo>
                <a:lnTo>
                  <a:pt x="44592" y="114853"/>
                </a:lnTo>
                <a:lnTo>
                  <a:pt x="43663" y="114853"/>
                </a:lnTo>
                <a:lnTo>
                  <a:pt x="44438" y="116015"/>
                </a:lnTo>
                <a:lnTo>
                  <a:pt x="44128" y="116015"/>
                </a:lnTo>
                <a:lnTo>
                  <a:pt x="43663" y="115849"/>
                </a:lnTo>
                <a:lnTo>
                  <a:pt x="42426" y="115517"/>
                </a:lnTo>
                <a:lnTo>
                  <a:pt x="41497" y="115186"/>
                </a:lnTo>
                <a:lnTo>
                  <a:pt x="41341" y="115019"/>
                </a:lnTo>
                <a:lnTo>
                  <a:pt x="42270" y="115019"/>
                </a:lnTo>
                <a:lnTo>
                  <a:pt x="43045" y="115186"/>
                </a:lnTo>
                <a:lnTo>
                  <a:pt x="43199" y="114853"/>
                </a:lnTo>
                <a:lnTo>
                  <a:pt x="43199" y="114688"/>
                </a:lnTo>
                <a:lnTo>
                  <a:pt x="43045" y="114521"/>
                </a:lnTo>
                <a:lnTo>
                  <a:pt x="42116" y="114521"/>
                </a:lnTo>
                <a:lnTo>
                  <a:pt x="41341" y="114688"/>
                </a:lnTo>
                <a:lnTo>
                  <a:pt x="40258" y="115019"/>
                </a:lnTo>
                <a:lnTo>
                  <a:pt x="40258" y="115019"/>
                </a:lnTo>
                <a:lnTo>
                  <a:pt x="41032" y="114521"/>
                </a:lnTo>
                <a:lnTo>
                  <a:pt x="38864" y="114190"/>
                </a:lnTo>
                <a:lnTo>
                  <a:pt x="37006" y="113858"/>
                </a:lnTo>
                <a:lnTo>
                  <a:pt x="35457" y="113194"/>
                </a:lnTo>
                <a:lnTo>
                  <a:pt x="33909" y="112364"/>
                </a:lnTo>
                <a:lnTo>
                  <a:pt x="34374" y="112364"/>
                </a:lnTo>
                <a:lnTo>
                  <a:pt x="33445" y="112199"/>
                </a:lnTo>
                <a:lnTo>
                  <a:pt x="31741" y="112031"/>
                </a:lnTo>
                <a:lnTo>
                  <a:pt x="30968" y="111701"/>
                </a:lnTo>
                <a:lnTo>
                  <a:pt x="30193" y="111368"/>
                </a:lnTo>
                <a:lnTo>
                  <a:pt x="30503" y="111203"/>
                </a:lnTo>
                <a:lnTo>
                  <a:pt x="30968" y="111368"/>
                </a:lnTo>
                <a:lnTo>
                  <a:pt x="29574" y="110372"/>
                </a:lnTo>
                <a:lnTo>
                  <a:pt x="27871" y="109211"/>
                </a:lnTo>
                <a:lnTo>
                  <a:pt x="24309" y="106389"/>
                </a:lnTo>
                <a:lnTo>
                  <a:pt x="26942" y="108048"/>
                </a:lnTo>
                <a:lnTo>
                  <a:pt x="25703" y="106222"/>
                </a:lnTo>
                <a:close/>
                <a:moveTo>
                  <a:pt x="47379" y="115517"/>
                </a:moveTo>
                <a:lnTo>
                  <a:pt x="50322" y="116015"/>
                </a:lnTo>
                <a:lnTo>
                  <a:pt x="53419" y="116347"/>
                </a:lnTo>
                <a:lnTo>
                  <a:pt x="52645" y="116512"/>
                </a:lnTo>
                <a:lnTo>
                  <a:pt x="51406" y="116512"/>
                </a:lnTo>
                <a:lnTo>
                  <a:pt x="50168" y="116347"/>
                </a:lnTo>
                <a:lnTo>
                  <a:pt x="47379" y="115517"/>
                </a:lnTo>
                <a:close/>
                <a:moveTo>
                  <a:pt x="64257" y="0"/>
                </a:moveTo>
                <a:lnTo>
                  <a:pt x="64877" y="497"/>
                </a:lnTo>
                <a:lnTo>
                  <a:pt x="65032" y="665"/>
                </a:lnTo>
                <a:lnTo>
                  <a:pt x="68129" y="1826"/>
                </a:lnTo>
                <a:lnTo>
                  <a:pt x="67200" y="1991"/>
                </a:lnTo>
                <a:lnTo>
                  <a:pt x="66115" y="2158"/>
                </a:lnTo>
                <a:lnTo>
                  <a:pt x="63949" y="1826"/>
                </a:lnTo>
                <a:lnTo>
                  <a:pt x="61626" y="1493"/>
                </a:lnTo>
                <a:lnTo>
                  <a:pt x="59612" y="1162"/>
                </a:lnTo>
                <a:lnTo>
                  <a:pt x="59768" y="1328"/>
                </a:lnTo>
                <a:lnTo>
                  <a:pt x="59768" y="1493"/>
                </a:lnTo>
                <a:lnTo>
                  <a:pt x="58993" y="1660"/>
                </a:lnTo>
                <a:lnTo>
                  <a:pt x="56050" y="1991"/>
                </a:lnTo>
                <a:lnTo>
                  <a:pt x="52026" y="1991"/>
                </a:lnTo>
                <a:lnTo>
                  <a:pt x="50322" y="2158"/>
                </a:lnTo>
                <a:lnTo>
                  <a:pt x="48773" y="2324"/>
                </a:lnTo>
                <a:lnTo>
                  <a:pt x="49858" y="2491"/>
                </a:lnTo>
                <a:lnTo>
                  <a:pt x="50941" y="2656"/>
                </a:lnTo>
                <a:lnTo>
                  <a:pt x="49393" y="2989"/>
                </a:lnTo>
                <a:lnTo>
                  <a:pt x="47225" y="3652"/>
                </a:lnTo>
                <a:lnTo>
                  <a:pt x="45832" y="4150"/>
                </a:lnTo>
                <a:lnTo>
                  <a:pt x="45832" y="4315"/>
                </a:lnTo>
                <a:lnTo>
                  <a:pt x="46296" y="4315"/>
                </a:lnTo>
                <a:lnTo>
                  <a:pt x="43509" y="5311"/>
                </a:lnTo>
                <a:lnTo>
                  <a:pt x="43974" y="4980"/>
                </a:lnTo>
                <a:lnTo>
                  <a:pt x="43974" y="4980"/>
                </a:lnTo>
                <a:lnTo>
                  <a:pt x="42116" y="5146"/>
                </a:lnTo>
                <a:lnTo>
                  <a:pt x="42270" y="4980"/>
                </a:lnTo>
                <a:lnTo>
                  <a:pt x="41651" y="5146"/>
                </a:lnTo>
                <a:lnTo>
                  <a:pt x="40877" y="5643"/>
                </a:lnTo>
                <a:lnTo>
                  <a:pt x="39483" y="6639"/>
                </a:lnTo>
                <a:lnTo>
                  <a:pt x="36542" y="7635"/>
                </a:lnTo>
                <a:lnTo>
                  <a:pt x="33599" y="8963"/>
                </a:lnTo>
                <a:lnTo>
                  <a:pt x="30658" y="10125"/>
                </a:lnTo>
                <a:lnTo>
                  <a:pt x="27871" y="11618"/>
                </a:lnTo>
                <a:lnTo>
                  <a:pt x="28645" y="11618"/>
                </a:lnTo>
                <a:lnTo>
                  <a:pt x="29264" y="11286"/>
                </a:lnTo>
                <a:lnTo>
                  <a:pt x="30968" y="10622"/>
                </a:lnTo>
                <a:lnTo>
                  <a:pt x="32670" y="9959"/>
                </a:lnTo>
                <a:lnTo>
                  <a:pt x="33445" y="9627"/>
                </a:lnTo>
                <a:lnTo>
                  <a:pt x="34374" y="9461"/>
                </a:lnTo>
                <a:lnTo>
                  <a:pt x="34374" y="9461"/>
                </a:lnTo>
                <a:lnTo>
                  <a:pt x="32051" y="10622"/>
                </a:lnTo>
                <a:lnTo>
                  <a:pt x="32051" y="10622"/>
                </a:lnTo>
                <a:lnTo>
                  <a:pt x="32980" y="10457"/>
                </a:lnTo>
                <a:lnTo>
                  <a:pt x="30193" y="12449"/>
                </a:lnTo>
                <a:lnTo>
                  <a:pt x="34219" y="10622"/>
                </a:lnTo>
                <a:lnTo>
                  <a:pt x="38400" y="8963"/>
                </a:lnTo>
                <a:lnTo>
                  <a:pt x="42734" y="7470"/>
                </a:lnTo>
                <a:lnTo>
                  <a:pt x="47071" y="5976"/>
                </a:lnTo>
                <a:lnTo>
                  <a:pt x="46450" y="6141"/>
                </a:lnTo>
                <a:lnTo>
                  <a:pt x="47225" y="5643"/>
                </a:lnTo>
                <a:lnTo>
                  <a:pt x="49704" y="4813"/>
                </a:lnTo>
                <a:lnTo>
                  <a:pt x="49083" y="4980"/>
                </a:lnTo>
                <a:lnTo>
                  <a:pt x="47690" y="4980"/>
                </a:lnTo>
                <a:lnTo>
                  <a:pt x="46915" y="4648"/>
                </a:lnTo>
                <a:lnTo>
                  <a:pt x="50168" y="4482"/>
                </a:lnTo>
                <a:lnTo>
                  <a:pt x="53574" y="4482"/>
                </a:lnTo>
                <a:lnTo>
                  <a:pt x="61162" y="4980"/>
                </a:lnTo>
                <a:lnTo>
                  <a:pt x="64877" y="5311"/>
                </a:lnTo>
                <a:lnTo>
                  <a:pt x="71380" y="5311"/>
                </a:lnTo>
                <a:lnTo>
                  <a:pt x="72774" y="4980"/>
                </a:lnTo>
                <a:lnTo>
                  <a:pt x="74013" y="4813"/>
                </a:lnTo>
                <a:lnTo>
                  <a:pt x="75407" y="5478"/>
                </a:lnTo>
                <a:lnTo>
                  <a:pt x="76954" y="5976"/>
                </a:lnTo>
                <a:lnTo>
                  <a:pt x="79896" y="6972"/>
                </a:lnTo>
                <a:lnTo>
                  <a:pt x="82993" y="7800"/>
                </a:lnTo>
                <a:lnTo>
                  <a:pt x="84542" y="8298"/>
                </a:lnTo>
                <a:lnTo>
                  <a:pt x="85936" y="9129"/>
                </a:lnTo>
                <a:lnTo>
                  <a:pt x="85007" y="8465"/>
                </a:lnTo>
                <a:lnTo>
                  <a:pt x="87948" y="10290"/>
                </a:lnTo>
                <a:lnTo>
                  <a:pt x="90889" y="12282"/>
                </a:lnTo>
                <a:lnTo>
                  <a:pt x="92438" y="13444"/>
                </a:lnTo>
                <a:lnTo>
                  <a:pt x="93832" y="14606"/>
                </a:lnTo>
                <a:lnTo>
                  <a:pt x="95071" y="15934"/>
                </a:lnTo>
                <a:lnTo>
                  <a:pt x="96309" y="17428"/>
                </a:lnTo>
                <a:lnTo>
                  <a:pt x="102347" y="24731"/>
                </a:lnTo>
                <a:lnTo>
                  <a:pt x="106065" y="29710"/>
                </a:lnTo>
                <a:lnTo>
                  <a:pt x="109470" y="34523"/>
                </a:lnTo>
                <a:lnTo>
                  <a:pt x="109316" y="33693"/>
                </a:lnTo>
                <a:lnTo>
                  <a:pt x="109316" y="33030"/>
                </a:lnTo>
                <a:lnTo>
                  <a:pt x="110554" y="36017"/>
                </a:lnTo>
                <a:lnTo>
                  <a:pt x="112876" y="42157"/>
                </a:lnTo>
                <a:lnTo>
                  <a:pt x="113032" y="42490"/>
                </a:lnTo>
                <a:lnTo>
                  <a:pt x="114580" y="47136"/>
                </a:lnTo>
                <a:lnTo>
                  <a:pt x="115819" y="51452"/>
                </a:lnTo>
                <a:lnTo>
                  <a:pt x="116129" y="53278"/>
                </a:lnTo>
                <a:lnTo>
                  <a:pt x="116284" y="54604"/>
                </a:lnTo>
                <a:lnTo>
                  <a:pt x="116284" y="55602"/>
                </a:lnTo>
                <a:lnTo>
                  <a:pt x="116129" y="55933"/>
                </a:lnTo>
                <a:lnTo>
                  <a:pt x="115819" y="56100"/>
                </a:lnTo>
                <a:lnTo>
                  <a:pt x="113961" y="64564"/>
                </a:lnTo>
                <a:lnTo>
                  <a:pt x="111947" y="73361"/>
                </a:lnTo>
                <a:lnTo>
                  <a:pt x="112568" y="72198"/>
                </a:lnTo>
                <a:lnTo>
                  <a:pt x="113186" y="70704"/>
                </a:lnTo>
                <a:lnTo>
                  <a:pt x="113651" y="71202"/>
                </a:lnTo>
                <a:lnTo>
                  <a:pt x="113651" y="71867"/>
                </a:lnTo>
                <a:lnTo>
                  <a:pt x="113651" y="72530"/>
                </a:lnTo>
                <a:lnTo>
                  <a:pt x="113341" y="73361"/>
                </a:lnTo>
                <a:lnTo>
                  <a:pt x="112412" y="75518"/>
                </a:lnTo>
                <a:lnTo>
                  <a:pt x="111174" y="77675"/>
                </a:lnTo>
                <a:lnTo>
                  <a:pt x="109625" y="79834"/>
                </a:lnTo>
                <a:lnTo>
                  <a:pt x="108231" y="81825"/>
                </a:lnTo>
                <a:lnTo>
                  <a:pt x="106219" y="84315"/>
                </a:lnTo>
                <a:lnTo>
                  <a:pt x="107612" y="83817"/>
                </a:lnTo>
                <a:lnTo>
                  <a:pt x="106838" y="84978"/>
                </a:lnTo>
                <a:lnTo>
                  <a:pt x="105755" y="86141"/>
                </a:lnTo>
                <a:lnTo>
                  <a:pt x="103586" y="88298"/>
                </a:lnTo>
                <a:lnTo>
                  <a:pt x="104515" y="86141"/>
                </a:lnTo>
                <a:lnTo>
                  <a:pt x="105444" y="83817"/>
                </a:lnTo>
                <a:lnTo>
                  <a:pt x="107923" y="78838"/>
                </a:lnTo>
                <a:lnTo>
                  <a:pt x="110245" y="74190"/>
                </a:lnTo>
                <a:lnTo>
                  <a:pt x="111174" y="72198"/>
                </a:lnTo>
                <a:lnTo>
                  <a:pt x="111947" y="70539"/>
                </a:lnTo>
                <a:lnTo>
                  <a:pt x="111947" y="70041"/>
                </a:lnTo>
                <a:lnTo>
                  <a:pt x="112103" y="69708"/>
                </a:lnTo>
                <a:lnTo>
                  <a:pt x="112103" y="69876"/>
                </a:lnTo>
                <a:lnTo>
                  <a:pt x="112257" y="69211"/>
                </a:lnTo>
                <a:lnTo>
                  <a:pt x="112876" y="66389"/>
                </a:lnTo>
                <a:lnTo>
                  <a:pt x="113341" y="63401"/>
                </a:lnTo>
                <a:lnTo>
                  <a:pt x="113497" y="57924"/>
                </a:lnTo>
                <a:lnTo>
                  <a:pt x="113497" y="54274"/>
                </a:lnTo>
                <a:lnTo>
                  <a:pt x="113497" y="50456"/>
                </a:lnTo>
                <a:lnTo>
                  <a:pt x="113186" y="50621"/>
                </a:lnTo>
                <a:lnTo>
                  <a:pt x="113186" y="51119"/>
                </a:lnTo>
                <a:lnTo>
                  <a:pt x="112722" y="49793"/>
                </a:lnTo>
                <a:lnTo>
                  <a:pt x="112257" y="48299"/>
                </a:lnTo>
                <a:lnTo>
                  <a:pt x="111639" y="45312"/>
                </a:lnTo>
                <a:lnTo>
                  <a:pt x="111483" y="44481"/>
                </a:lnTo>
                <a:lnTo>
                  <a:pt x="111483" y="44814"/>
                </a:lnTo>
                <a:lnTo>
                  <a:pt x="110864" y="43818"/>
                </a:lnTo>
                <a:lnTo>
                  <a:pt x="110089" y="42655"/>
                </a:lnTo>
                <a:lnTo>
                  <a:pt x="109935" y="42324"/>
                </a:lnTo>
                <a:lnTo>
                  <a:pt x="107458" y="39170"/>
                </a:lnTo>
                <a:lnTo>
                  <a:pt x="106373" y="37676"/>
                </a:lnTo>
                <a:lnTo>
                  <a:pt x="105600" y="36515"/>
                </a:lnTo>
                <a:lnTo>
                  <a:pt x="106065" y="36846"/>
                </a:lnTo>
                <a:lnTo>
                  <a:pt x="105909" y="36515"/>
                </a:lnTo>
                <a:lnTo>
                  <a:pt x="105600" y="36017"/>
                </a:lnTo>
                <a:lnTo>
                  <a:pt x="103897" y="34191"/>
                </a:lnTo>
                <a:lnTo>
                  <a:pt x="102347" y="32697"/>
                </a:lnTo>
                <a:lnTo>
                  <a:pt x="102503" y="32862"/>
                </a:lnTo>
                <a:lnTo>
                  <a:pt x="102347" y="33195"/>
                </a:lnTo>
                <a:lnTo>
                  <a:pt x="100954" y="31701"/>
                </a:lnTo>
                <a:lnTo>
                  <a:pt x="101418" y="32365"/>
                </a:lnTo>
                <a:lnTo>
                  <a:pt x="99870" y="30871"/>
                </a:lnTo>
                <a:lnTo>
                  <a:pt x="99252" y="30042"/>
                </a:lnTo>
                <a:lnTo>
                  <a:pt x="99252" y="29875"/>
                </a:lnTo>
                <a:lnTo>
                  <a:pt x="99406" y="30042"/>
                </a:lnTo>
                <a:lnTo>
                  <a:pt x="100489" y="30871"/>
                </a:lnTo>
                <a:lnTo>
                  <a:pt x="96773" y="27386"/>
                </a:lnTo>
                <a:lnTo>
                  <a:pt x="97702" y="28548"/>
                </a:lnTo>
                <a:lnTo>
                  <a:pt x="96154" y="27386"/>
                </a:lnTo>
                <a:lnTo>
                  <a:pt x="94607" y="26224"/>
                </a:lnTo>
                <a:lnTo>
                  <a:pt x="94451" y="26390"/>
                </a:lnTo>
                <a:lnTo>
                  <a:pt x="94296" y="26555"/>
                </a:lnTo>
                <a:lnTo>
                  <a:pt x="95690" y="27551"/>
                </a:lnTo>
                <a:lnTo>
                  <a:pt x="96929" y="28548"/>
                </a:lnTo>
                <a:lnTo>
                  <a:pt x="99252" y="30871"/>
                </a:lnTo>
                <a:lnTo>
                  <a:pt x="101574" y="33030"/>
                </a:lnTo>
                <a:lnTo>
                  <a:pt x="102812" y="34025"/>
                </a:lnTo>
                <a:lnTo>
                  <a:pt x="104051" y="35021"/>
                </a:lnTo>
                <a:lnTo>
                  <a:pt x="103122" y="34356"/>
                </a:lnTo>
                <a:lnTo>
                  <a:pt x="101883" y="33527"/>
                </a:lnTo>
                <a:lnTo>
                  <a:pt x="101883" y="33858"/>
                </a:lnTo>
                <a:lnTo>
                  <a:pt x="102347" y="34689"/>
                </a:lnTo>
                <a:lnTo>
                  <a:pt x="104361" y="37676"/>
                </a:lnTo>
                <a:lnTo>
                  <a:pt x="106838" y="40829"/>
                </a:lnTo>
                <a:lnTo>
                  <a:pt x="107923" y="42157"/>
                </a:lnTo>
                <a:lnTo>
                  <a:pt x="108696" y="42987"/>
                </a:lnTo>
                <a:lnTo>
                  <a:pt x="109006" y="43153"/>
                </a:lnTo>
                <a:lnTo>
                  <a:pt x="108852" y="42324"/>
                </a:lnTo>
                <a:lnTo>
                  <a:pt x="109470" y="43818"/>
                </a:lnTo>
                <a:lnTo>
                  <a:pt x="110089" y="45809"/>
                </a:lnTo>
                <a:lnTo>
                  <a:pt x="109006" y="43651"/>
                </a:lnTo>
                <a:lnTo>
                  <a:pt x="109625" y="44979"/>
                </a:lnTo>
                <a:lnTo>
                  <a:pt x="110245" y="46307"/>
                </a:lnTo>
                <a:lnTo>
                  <a:pt x="110399" y="46473"/>
                </a:lnTo>
                <a:lnTo>
                  <a:pt x="111483" y="50456"/>
                </a:lnTo>
                <a:lnTo>
                  <a:pt x="111947" y="51617"/>
                </a:lnTo>
                <a:lnTo>
                  <a:pt x="112722" y="53609"/>
                </a:lnTo>
                <a:lnTo>
                  <a:pt x="112876" y="53941"/>
                </a:lnTo>
                <a:lnTo>
                  <a:pt x="112722" y="53941"/>
                </a:lnTo>
                <a:lnTo>
                  <a:pt x="112257" y="53443"/>
                </a:lnTo>
                <a:lnTo>
                  <a:pt x="111947" y="52945"/>
                </a:lnTo>
                <a:lnTo>
                  <a:pt x="111947" y="53776"/>
                </a:lnTo>
                <a:lnTo>
                  <a:pt x="112103" y="54604"/>
                </a:lnTo>
                <a:lnTo>
                  <a:pt x="112257" y="55435"/>
                </a:lnTo>
                <a:lnTo>
                  <a:pt x="112257" y="56100"/>
                </a:lnTo>
                <a:lnTo>
                  <a:pt x="112103" y="55933"/>
                </a:lnTo>
                <a:lnTo>
                  <a:pt x="112103" y="55767"/>
                </a:lnTo>
                <a:lnTo>
                  <a:pt x="112103" y="55269"/>
                </a:lnTo>
                <a:lnTo>
                  <a:pt x="111639" y="52945"/>
                </a:lnTo>
                <a:lnTo>
                  <a:pt x="111174" y="50788"/>
                </a:lnTo>
                <a:lnTo>
                  <a:pt x="111793" y="55767"/>
                </a:lnTo>
                <a:lnTo>
                  <a:pt x="111947" y="58257"/>
                </a:lnTo>
                <a:lnTo>
                  <a:pt x="111947" y="60746"/>
                </a:lnTo>
                <a:lnTo>
                  <a:pt x="111793" y="63236"/>
                </a:lnTo>
                <a:lnTo>
                  <a:pt x="111483" y="65725"/>
                </a:lnTo>
                <a:lnTo>
                  <a:pt x="110864" y="68049"/>
                </a:lnTo>
                <a:lnTo>
                  <a:pt x="110089" y="70374"/>
                </a:lnTo>
                <a:lnTo>
                  <a:pt x="110399" y="69876"/>
                </a:lnTo>
                <a:lnTo>
                  <a:pt x="110554" y="69708"/>
                </a:lnTo>
                <a:lnTo>
                  <a:pt x="110554" y="69876"/>
                </a:lnTo>
                <a:lnTo>
                  <a:pt x="110399" y="71037"/>
                </a:lnTo>
                <a:lnTo>
                  <a:pt x="109935" y="72530"/>
                </a:lnTo>
                <a:lnTo>
                  <a:pt x="109625" y="73028"/>
                </a:lnTo>
                <a:lnTo>
                  <a:pt x="109470" y="73194"/>
                </a:lnTo>
                <a:lnTo>
                  <a:pt x="109006" y="74024"/>
                </a:lnTo>
                <a:lnTo>
                  <a:pt x="107923" y="77344"/>
                </a:lnTo>
                <a:lnTo>
                  <a:pt x="106529" y="81162"/>
                </a:lnTo>
                <a:lnTo>
                  <a:pt x="105290" y="83651"/>
                </a:lnTo>
                <a:lnTo>
                  <a:pt x="104051" y="85974"/>
                </a:lnTo>
                <a:lnTo>
                  <a:pt x="102657" y="88132"/>
                </a:lnTo>
                <a:lnTo>
                  <a:pt x="101264" y="90289"/>
                </a:lnTo>
                <a:lnTo>
                  <a:pt x="99096" y="92281"/>
                </a:lnTo>
                <a:lnTo>
                  <a:pt x="98167" y="93442"/>
                </a:lnTo>
                <a:lnTo>
                  <a:pt x="97238" y="94605"/>
                </a:lnTo>
                <a:lnTo>
                  <a:pt x="98477" y="93775"/>
                </a:lnTo>
                <a:lnTo>
                  <a:pt x="98323" y="94107"/>
                </a:lnTo>
                <a:lnTo>
                  <a:pt x="95225" y="96762"/>
                </a:lnTo>
                <a:lnTo>
                  <a:pt x="93678" y="97925"/>
                </a:lnTo>
                <a:lnTo>
                  <a:pt x="91974" y="98921"/>
                </a:lnTo>
                <a:lnTo>
                  <a:pt x="95071" y="96264"/>
                </a:lnTo>
                <a:lnTo>
                  <a:pt x="96619" y="94770"/>
                </a:lnTo>
                <a:lnTo>
                  <a:pt x="98012" y="93277"/>
                </a:lnTo>
                <a:lnTo>
                  <a:pt x="96773" y="94440"/>
                </a:lnTo>
                <a:lnTo>
                  <a:pt x="95536" y="95435"/>
                </a:lnTo>
                <a:lnTo>
                  <a:pt x="92903" y="97260"/>
                </a:lnTo>
                <a:lnTo>
                  <a:pt x="90116" y="98921"/>
                </a:lnTo>
                <a:lnTo>
                  <a:pt x="87483" y="100745"/>
                </a:lnTo>
                <a:lnTo>
                  <a:pt x="86554" y="101078"/>
                </a:lnTo>
                <a:lnTo>
                  <a:pt x="84542" y="101908"/>
                </a:lnTo>
                <a:lnTo>
                  <a:pt x="78502" y="104728"/>
                </a:lnTo>
                <a:lnTo>
                  <a:pt x="72155" y="107717"/>
                </a:lnTo>
                <a:lnTo>
                  <a:pt x="69522" y="108879"/>
                </a:lnTo>
                <a:lnTo>
                  <a:pt x="67973" y="109377"/>
                </a:lnTo>
                <a:lnTo>
                  <a:pt x="64722" y="109874"/>
                </a:lnTo>
                <a:lnTo>
                  <a:pt x="61006" y="110207"/>
                </a:lnTo>
                <a:lnTo>
                  <a:pt x="55277" y="110538"/>
                </a:lnTo>
                <a:lnTo>
                  <a:pt x="51251" y="110705"/>
                </a:lnTo>
                <a:lnTo>
                  <a:pt x="48464" y="110705"/>
                </a:lnTo>
                <a:lnTo>
                  <a:pt x="46450" y="110372"/>
                </a:lnTo>
                <a:lnTo>
                  <a:pt x="44438" y="110040"/>
                </a:lnTo>
                <a:lnTo>
                  <a:pt x="42270" y="109542"/>
                </a:lnTo>
                <a:lnTo>
                  <a:pt x="40412" y="108879"/>
                </a:lnTo>
                <a:lnTo>
                  <a:pt x="38400" y="108048"/>
                </a:lnTo>
                <a:lnTo>
                  <a:pt x="34992" y="106555"/>
                </a:lnTo>
                <a:lnTo>
                  <a:pt x="35303" y="106887"/>
                </a:lnTo>
                <a:lnTo>
                  <a:pt x="35613" y="107052"/>
                </a:lnTo>
                <a:lnTo>
                  <a:pt x="36386" y="107550"/>
                </a:lnTo>
                <a:lnTo>
                  <a:pt x="34528" y="106720"/>
                </a:lnTo>
                <a:lnTo>
                  <a:pt x="31897" y="105393"/>
                </a:lnTo>
                <a:lnTo>
                  <a:pt x="25857" y="101908"/>
                </a:lnTo>
                <a:lnTo>
                  <a:pt x="20439" y="98588"/>
                </a:lnTo>
                <a:lnTo>
                  <a:pt x="18735" y="97427"/>
                </a:lnTo>
                <a:lnTo>
                  <a:pt x="18425" y="97095"/>
                </a:lnTo>
                <a:lnTo>
                  <a:pt x="18271" y="96929"/>
                </a:lnTo>
                <a:lnTo>
                  <a:pt x="17031" y="95766"/>
                </a:lnTo>
                <a:lnTo>
                  <a:pt x="15948" y="94440"/>
                </a:lnTo>
                <a:lnTo>
                  <a:pt x="15948" y="94938"/>
                </a:lnTo>
                <a:lnTo>
                  <a:pt x="15792" y="95268"/>
                </a:lnTo>
                <a:lnTo>
                  <a:pt x="15638" y="95435"/>
                </a:lnTo>
                <a:lnTo>
                  <a:pt x="15484" y="95435"/>
                </a:lnTo>
                <a:lnTo>
                  <a:pt x="15019" y="95103"/>
                </a:lnTo>
                <a:lnTo>
                  <a:pt x="14555" y="94440"/>
                </a:lnTo>
                <a:lnTo>
                  <a:pt x="14090" y="93775"/>
                </a:lnTo>
                <a:lnTo>
                  <a:pt x="13626" y="92944"/>
                </a:lnTo>
                <a:lnTo>
                  <a:pt x="13626" y="92446"/>
                </a:lnTo>
                <a:lnTo>
                  <a:pt x="13626" y="92281"/>
                </a:lnTo>
                <a:lnTo>
                  <a:pt x="13780" y="92281"/>
                </a:lnTo>
                <a:lnTo>
                  <a:pt x="13005" y="91948"/>
                </a:lnTo>
                <a:lnTo>
                  <a:pt x="12076" y="91285"/>
                </a:lnTo>
                <a:lnTo>
                  <a:pt x="9910" y="89128"/>
                </a:lnTo>
                <a:lnTo>
                  <a:pt x="9600" y="88630"/>
                </a:lnTo>
                <a:lnTo>
                  <a:pt x="9135" y="88132"/>
                </a:lnTo>
                <a:lnTo>
                  <a:pt x="9135" y="88298"/>
                </a:lnTo>
                <a:lnTo>
                  <a:pt x="7896" y="86804"/>
                </a:lnTo>
                <a:lnTo>
                  <a:pt x="7742" y="86472"/>
                </a:lnTo>
                <a:lnTo>
                  <a:pt x="8516" y="86969"/>
                </a:lnTo>
                <a:lnTo>
                  <a:pt x="8825" y="87137"/>
                </a:lnTo>
                <a:lnTo>
                  <a:pt x="8981" y="87467"/>
                </a:lnTo>
                <a:lnTo>
                  <a:pt x="9289" y="88132"/>
                </a:lnTo>
                <a:lnTo>
                  <a:pt x="8825" y="86306"/>
                </a:lnTo>
                <a:lnTo>
                  <a:pt x="8206" y="84647"/>
                </a:lnTo>
                <a:lnTo>
                  <a:pt x="6658" y="80331"/>
                </a:lnTo>
                <a:lnTo>
                  <a:pt x="5884" y="77675"/>
                </a:lnTo>
                <a:lnTo>
                  <a:pt x="5265" y="74522"/>
                </a:lnTo>
                <a:lnTo>
                  <a:pt x="5573" y="74855"/>
                </a:lnTo>
                <a:lnTo>
                  <a:pt x="5729" y="74687"/>
                </a:lnTo>
                <a:lnTo>
                  <a:pt x="5884" y="74855"/>
                </a:lnTo>
                <a:lnTo>
                  <a:pt x="6194" y="75020"/>
                </a:lnTo>
                <a:lnTo>
                  <a:pt x="6038" y="71867"/>
                </a:lnTo>
                <a:lnTo>
                  <a:pt x="5884" y="68547"/>
                </a:lnTo>
                <a:lnTo>
                  <a:pt x="6038" y="65393"/>
                </a:lnTo>
                <a:lnTo>
                  <a:pt x="6194" y="63899"/>
                </a:lnTo>
                <a:lnTo>
                  <a:pt x="6658" y="62573"/>
                </a:lnTo>
                <a:lnTo>
                  <a:pt x="7277" y="59087"/>
                </a:lnTo>
                <a:lnTo>
                  <a:pt x="7277" y="59751"/>
                </a:lnTo>
                <a:lnTo>
                  <a:pt x="7431" y="60248"/>
                </a:lnTo>
                <a:lnTo>
                  <a:pt x="7742" y="56763"/>
                </a:lnTo>
                <a:lnTo>
                  <a:pt x="8516" y="53278"/>
                </a:lnTo>
                <a:lnTo>
                  <a:pt x="9445" y="49793"/>
                </a:lnTo>
                <a:lnTo>
                  <a:pt x="10839" y="46307"/>
                </a:lnTo>
                <a:lnTo>
                  <a:pt x="12232" y="42822"/>
                </a:lnTo>
                <a:lnTo>
                  <a:pt x="14090" y="39668"/>
                </a:lnTo>
                <a:lnTo>
                  <a:pt x="15948" y="36515"/>
                </a:lnTo>
                <a:lnTo>
                  <a:pt x="17960" y="33858"/>
                </a:lnTo>
                <a:lnTo>
                  <a:pt x="17806" y="33527"/>
                </a:lnTo>
                <a:lnTo>
                  <a:pt x="17806" y="33195"/>
                </a:lnTo>
                <a:lnTo>
                  <a:pt x="18271" y="32365"/>
                </a:lnTo>
                <a:lnTo>
                  <a:pt x="19045" y="31369"/>
                </a:lnTo>
                <a:lnTo>
                  <a:pt x="20129" y="30042"/>
                </a:lnTo>
                <a:lnTo>
                  <a:pt x="23226" y="27220"/>
                </a:lnTo>
                <a:lnTo>
                  <a:pt x="26942" y="23900"/>
                </a:lnTo>
                <a:lnTo>
                  <a:pt x="30968" y="20748"/>
                </a:lnTo>
                <a:lnTo>
                  <a:pt x="34838" y="17760"/>
                </a:lnTo>
                <a:lnTo>
                  <a:pt x="38245" y="15601"/>
                </a:lnTo>
                <a:lnTo>
                  <a:pt x="40568" y="14273"/>
                </a:lnTo>
                <a:lnTo>
                  <a:pt x="39793" y="14938"/>
                </a:lnTo>
                <a:lnTo>
                  <a:pt x="39019" y="15436"/>
                </a:lnTo>
                <a:lnTo>
                  <a:pt x="40722" y="14440"/>
                </a:lnTo>
                <a:lnTo>
                  <a:pt x="41961" y="13775"/>
                </a:lnTo>
                <a:lnTo>
                  <a:pt x="45057" y="12282"/>
                </a:lnTo>
                <a:lnTo>
                  <a:pt x="44748" y="12282"/>
                </a:lnTo>
                <a:lnTo>
                  <a:pt x="44284" y="12116"/>
                </a:lnTo>
                <a:lnTo>
                  <a:pt x="45677" y="11618"/>
                </a:lnTo>
                <a:lnTo>
                  <a:pt x="47690" y="10788"/>
                </a:lnTo>
                <a:lnTo>
                  <a:pt x="47071" y="11286"/>
                </a:lnTo>
                <a:lnTo>
                  <a:pt x="47690" y="11453"/>
                </a:lnTo>
                <a:lnTo>
                  <a:pt x="47535" y="11784"/>
                </a:lnTo>
                <a:lnTo>
                  <a:pt x="49704" y="10955"/>
                </a:lnTo>
                <a:lnTo>
                  <a:pt x="52026" y="10125"/>
                </a:lnTo>
                <a:lnTo>
                  <a:pt x="54348" y="9461"/>
                </a:lnTo>
                <a:lnTo>
                  <a:pt x="55586" y="9129"/>
                </a:lnTo>
                <a:lnTo>
                  <a:pt x="56082" y="9062"/>
                </a:lnTo>
                <a:lnTo>
                  <a:pt x="56082" y="9062"/>
                </a:lnTo>
                <a:lnTo>
                  <a:pt x="57290" y="8631"/>
                </a:lnTo>
                <a:lnTo>
                  <a:pt x="58683" y="8465"/>
                </a:lnTo>
                <a:lnTo>
                  <a:pt x="60077" y="8465"/>
                </a:lnTo>
                <a:lnTo>
                  <a:pt x="61626" y="8298"/>
                </a:lnTo>
                <a:lnTo>
                  <a:pt x="62091" y="8298"/>
                </a:lnTo>
                <a:lnTo>
                  <a:pt x="63020" y="7968"/>
                </a:lnTo>
                <a:lnTo>
                  <a:pt x="63793" y="7635"/>
                </a:lnTo>
                <a:lnTo>
                  <a:pt x="63793" y="8133"/>
                </a:lnTo>
                <a:lnTo>
                  <a:pt x="70141" y="7635"/>
                </a:lnTo>
                <a:lnTo>
                  <a:pt x="70916" y="7968"/>
                </a:lnTo>
                <a:lnTo>
                  <a:pt x="70606" y="7968"/>
                </a:lnTo>
                <a:lnTo>
                  <a:pt x="71999" y="8133"/>
                </a:lnTo>
                <a:lnTo>
                  <a:pt x="73549" y="7800"/>
                </a:lnTo>
                <a:lnTo>
                  <a:pt x="74013" y="8298"/>
                </a:lnTo>
                <a:lnTo>
                  <a:pt x="75096" y="8631"/>
                </a:lnTo>
                <a:lnTo>
                  <a:pt x="78038" y="9129"/>
                </a:lnTo>
                <a:lnTo>
                  <a:pt x="81445" y="9792"/>
                </a:lnTo>
                <a:lnTo>
                  <a:pt x="83922" y="10290"/>
                </a:lnTo>
                <a:lnTo>
                  <a:pt x="83922" y="10290"/>
                </a:lnTo>
                <a:lnTo>
                  <a:pt x="80825" y="8963"/>
                </a:lnTo>
                <a:lnTo>
                  <a:pt x="76954" y="7968"/>
                </a:lnTo>
                <a:lnTo>
                  <a:pt x="72928" y="6972"/>
                </a:lnTo>
                <a:lnTo>
                  <a:pt x="68902" y="6141"/>
                </a:lnTo>
                <a:lnTo>
                  <a:pt x="64877" y="5809"/>
                </a:lnTo>
                <a:lnTo>
                  <a:pt x="61316" y="5643"/>
                </a:lnTo>
                <a:lnTo>
                  <a:pt x="59768" y="5643"/>
                </a:lnTo>
                <a:lnTo>
                  <a:pt x="58373" y="5809"/>
                </a:lnTo>
                <a:lnTo>
                  <a:pt x="57135" y="6141"/>
                </a:lnTo>
                <a:lnTo>
                  <a:pt x="56050" y="6474"/>
                </a:lnTo>
                <a:lnTo>
                  <a:pt x="54967" y="6307"/>
                </a:lnTo>
                <a:lnTo>
                  <a:pt x="53884" y="6141"/>
                </a:lnTo>
                <a:lnTo>
                  <a:pt x="51716" y="6307"/>
                </a:lnTo>
                <a:lnTo>
                  <a:pt x="49239" y="6805"/>
                </a:lnTo>
                <a:lnTo>
                  <a:pt x="46761" y="7470"/>
                </a:lnTo>
                <a:lnTo>
                  <a:pt x="44284" y="8465"/>
                </a:lnTo>
                <a:lnTo>
                  <a:pt x="41805" y="9627"/>
                </a:lnTo>
                <a:lnTo>
                  <a:pt x="39174" y="11120"/>
                </a:lnTo>
                <a:lnTo>
                  <a:pt x="36696" y="12614"/>
                </a:lnTo>
                <a:lnTo>
                  <a:pt x="34219" y="14273"/>
                </a:lnTo>
                <a:lnTo>
                  <a:pt x="31741" y="16099"/>
                </a:lnTo>
                <a:lnTo>
                  <a:pt x="29418" y="18091"/>
                </a:lnTo>
                <a:lnTo>
                  <a:pt x="27252" y="19917"/>
                </a:lnTo>
                <a:lnTo>
                  <a:pt x="23070" y="23735"/>
                </a:lnTo>
                <a:lnTo>
                  <a:pt x="19818" y="27220"/>
                </a:lnTo>
                <a:lnTo>
                  <a:pt x="15948" y="32532"/>
                </a:lnTo>
                <a:lnTo>
                  <a:pt x="16413" y="31369"/>
                </a:lnTo>
                <a:lnTo>
                  <a:pt x="17031" y="30373"/>
                </a:lnTo>
                <a:lnTo>
                  <a:pt x="15948" y="31867"/>
                </a:lnTo>
                <a:lnTo>
                  <a:pt x="14863" y="33527"/>
                </a:lnTo>
                <a:lnTo>
                  <a:pt x="15019" y="33858"/>
                </a:lnTo>
                <a:lnTo>
                  <a:pt x="13780" y="35519"/>
                </a:lnTo>
                <a:lnTo>
                  <a:pt x="15019" y="33030"/>
                </a:lnTo>
                <a:lnTo>
                  <a:pt x="13161" y="35850"/>
                </a:lnTo>
                <a:lnTo>
                  <a:pt x="11612" y="38837"/>
                </a:lnTo>
                <a:lnTo>
                  <a:pt x="10218" y="41992"/>
                </a:lnTo>
                <a:lnTo>
                  <a:pt x="8981" y="45312"/>
                </a:lnTo>
                <a:lnTo>
                  <a:pt x="6813" y="51784"/>
                </a:lnTo>
                <a:lnTo>
                  <a:pt x="4799" y="57924"/>
                </a:lnTo>
                <a:lnTo>
                  <a:pt x="4955" y="58257"/>
                </a:lnTo>
                <a:lnTo>
                  <a:pt x="4799" y="59418"/>
                </a:lnTo>
                <a:lnTo>
                  <a:pt x="4026" y="64232"/>
                </a:lnTo>
                <a:lnTo>
                  <a:pt x="3251" y="69378"/>
                </a:lnTo>
                <a:lnTo>
                  <a:pt x="3251" y="69543"/>
                </a:lnTo>
                <a:lnTo>
                  <a:pt x="3251" y="70206"/>
                </a:lnTo>
                <a:lnTo>
                  <a:pt x="2941" y="72863"/>
                </a:lnTo>
                <a:lnTo>
                  <a:pt x="2786" y="74522"/>
                </a:lnTo>
                <a:lnTo>
                  <a:pt x="2786" y="76181"/>
                </a:lnTo>
                <a:lnTo>
                  <a:pt x="2941" y="77842"/>
                </a:lnTo>
                <a:lnTo>
                  <a:pt x="3097" y="79169"/>
                </a:lnTo>
                <a:lnTo>
                  <a:pt x="3561" y="81990"/>
                </a:lnTo>
                <a:lnTo>
                  <a:pt x="3561" y="81990"/>
                </a:lnTo>
                <a:lnTo>
                  <a:pt x="3097" y="81660"/>
                </a:lnTo>
                <a:lnTo>
                  <a:pt x="2941" y="81493"/>
                </a:lnTo>
                <a:lnTo>
                  <a:pt x="2941" y="81825"/>
                </a:lnTo>
                <a:lnTo>
                  <a:pt x="3251" y="82656"/>
                </a:lnTo>
                <a:lnTo>
                  <a:pt x="2322" y="81162"/>
                </a:lnTo>
                <a:lnTo>
                  <a:pt x="2476" y="81825"/>
                </a:lnTo>
                <a:lnTo>
                  <a:pt x="2168" y="82656"/>
                </a:lnTo>
                <a:lnTo>
                  <a:pt x="774" y="79999"/>
                </a:lnTo>
                <a:lnTo>
                  <a:pt x="618" y="80164"/>
                </a:lnTo>
                <a:lnTo>
                  <a:pt x="464" y="80331"/>
                </a:lnTo>
                <a:lnTo>
                  <a:pt x="310" y="80331"/>
                </a:lnTo>
                <a:lnTo>
                  <a:pt x="0" y="80164"/>
                </a:lnTo>
                <a:lnTo>
                  <a:pt x="0" y="80164"/>
                </a:lnTo>
                <a:lnTo>
                  <a:pt x="1703" y="84315"/>
                </a:lnTo>
                <a:lnTo>
                  <a:pt x="3715" y="88463"/>
                </a:lnTo>
                <a:lnTo>
                  <a:pt x="3405" y="87800"/>
                </a:lnTo>
                <a:lnTo>
                  <a:pt x="3561" y="87137"/>
                </a:lnTo>
                <a:lnTo>
                  <a:pt x="4490" y="88298"/>
                </a:lnTo>
                <a:lnTo>
                  <a:pt x="5265" y="89128"/>
                </a:lnTo>
                <a:lnTo>
                  <a:pt x="5573" y="89626"/>
                </a:lnTo>
                <a:lnTo>
                  <a:pt x="5573" y="89791"/>
                </a:lnTo>
                <a:lnTo>
                  <a:pt x="5419" y="89626"/>
                </a:lnTo>
                <a:lnTo>
                  <a:pt x="5419" y="89626"/>
                </a:lnTo>
                <a:lnTo>
                  <a:pt x="5884" y="90289"/>
                </a:lnTo>
                <a:lnTo>
                  <a:pt x="7587" y="93609"/>
                </a:lnTo>
                <a:lnTo>
                  <a:pt x="9445" y="96929"/>
                </a:lnTo>
                <a:lnTo>
                  <a:pt x="11612" y="100082"/>
                </a:lnTo>
                <a:lnTo>
                  <a:pt x="14090" y="102904"/>
                </a:lnTo>
                <a:lnTo>
                  <a:pt x="16723" y="105559"/>
                </a:lnTo>
                <a:lnTo>
                  <a:pt x="19354" y="108048"/>
                </a:lnTo>
                <a:lnTo>
                  <a:pt x="22297" y="110372"/>
                </a:lnTo>
                <a:lnTo>
                  <a:pt x="25392" y="112364"/>
                </a:lnTo>
                <a:lnTo>
                  <a:pt x="28954" y="114190"/>
                </a:lnTo>
                <a:lnTo>
                  <a:pt x="32826" y="116015"/>
                </a:lnTo>
                <a:lnTo>
                  <a:pt x="36696" y="117343"/>
                </a:lnTo>
                <a:lnTo>
                  <a:pt x="40722" y="118339"/>
                </a:lnTo>
                <a:lnTo>
                  <a:pt x="44748" y="119169"/>
                </a:lnTo>
                <a:lnTo>
                  <a:pt x="48929" y="119667"/>
                </a:lnTo>
                <a:lnTo>
                  <a:pt x="52955" y="119998"/>
                </a:lnTo>
                <a:lnTo>
                  <a:pt x="57135" y="119832"/>
                </a:lnTo>
                <a:lnTo>
                  <a:pt x="60697" y="119334"/>
                </a:lnTo>
                <a:lnTo>
                  <a:pt x="66425" y="118339"/>
                </a:lnTo>
                <a:lnTo>
                  <a:pt x="72309" y="117010"/>
                </a:lnTo>
                <a:lnTo>
                  <a:pt x="74786" y="116347"/>
                </a:lnTo>
                <a:lnTo>
                  <a:pt x="76336" y="115849"/>
                </a:lnTo>
                <a:lnTo>
                  <a:pt x="76336" y="116015"/>
                </a:lnTo>
                <a:lnTo>
                  <a:pt x="78812" y="115019"/>
                </a:lnTo>
                <a:lnTo>
                  <a:pt x="81289" y="113692"/>
                </a:lnTo>
                <a:lnTo>
                  <a:pt x="80206" y="114023"/>
                </a:lnTo>
                <a:lnTo>
                  <a:pt x="83303" y="112199"/>
                </a:lnTo>
                <a:lnTo>
                  <a:pt x="86244" y="110207"/>
                </a:lnTo>
                <a:lnTo>
                  <a:pt x="89031" y="107883"/>
                </a:lnTo>
                <a:lnTo>
                  <a:pt x="91974" y="105226"/>
                </a:lnTo>
                <a:lnTo>
                  <a:pt x="90735" y="106720"/>
                </a:lnTo>
                <a:lnTo>
                  <a:pt x="93986" y="103900"/>
                </a:lnTo>
                <a:lnTo>
                  <a:pt x="95380" y="102737"/>
                </a:lnTo>
                <a:lnTo>
                  <a:pt x="95536" y="102571"/>
                </a:lnTo>
                <a:lnTo>
                  <a:pt x="95380" y="102571"/>
                </a:lnTo>
                <a:lnTo>
                  <a:pt x="96154" y="101908"/>
                </a:lnTo>
                <a:lnTo>
                  <a:pt x="96929" y="101243"/>
                </a:lnTo>
                <a:lnTo>
                  <a:pt x="98477" y="99251"/>
                </a:lnTo>
                <a:lnTo>
                  <a:pt x="100799" y="97095"/>
                </a:lnTo>
                <a:lnTo>
                  <a:pt x="100799" y="97095"/>
                </a:lnTo>
                <a:lnTo>
                  <a:pt x="100335" y="97260"/>
                </a:lnTo>
                <a:lnTo>
                  <a:pt x="100954" y="96431"/>
                </a:lnTo>
                <a:lnTo>
                  <a:pt x="102968" y="94770"/>
                </a:lnTo>
                <a:lnTo>
                  <a:pt x="104826" y="92779"/>
                </a:lnTo>
                <a:lnTo>
                  <a:pt x="108541" y="88796"/>
                </a:lnTo>
                <a:lnTo>
                  <a:pt x="108541" y="88961"/>
                </a:lnTo>
                <a:lnTo>
                  <a:pt x="108852" y="89128"/>
                </a:lnTo>
                <a:lnTo>
                  <a:pt x="109006" y="89128"/>
                </a:lnTo>
                <a:lnTo>
                  <a:pt x="109316" y="88961"/>
                </a:lnTo>
                <a:lnTo>
                  <a:pt x="109316" y="89294"/>
                </a:lnTo>
                <a:lnTo>
                  <a:pt x="109160" y="89626"/>
                </a:lnTo>
                <a:lnTo>
                  <a:pt x="108077" y="90787"/>
                </a:lnTo>
                <a:lnTo>
                  <a:pt x="106683" y="92446"/>
                </a:lnTo>
                <a:lnTo>
                  <a:pt x="107302" y="92116"/>
                </a:lnTo>
                <a:lnTo>
                  <a:pt x="108077" y="91618"/>
                </a:lnTo>
                <a:lnTo>
                  <a:pt x="109470" y="90289"/>
                </a:lnTo>
                <a:lnTo>
                  <a:pt x="110864" y="88463"/>
                </a:lnTo>
                <a:lnTo>
                  <a:pt x="112103" y="86306"/>
                </a:lnTo>
                <a:lnTo>
                  <a:pt x="113341" y="84149"/>
                </a:lnTo>
                <a:lnTo>
                  <a:pt x="114426" y="81990"/>
                </a:lnTo>
                <a:lnTo>
                  <a:pt x="115819" y="78838"/>
                </a:lnTo>
                <a:lnTo>
                  <a:pt x="115355" y="79336"/>
                </a:lnTo>
                <a:lnTo>
                  <a:pt x="116438" y="76514"/>
                </a:lnTo>
                <a:lnTo>
                  <a:pt x="116594" y="76348"/>
                </a:lnTo>
                <a:lnTo>
                  <a:pt x="117677" y="72696"/>
                </a:lnTo>
                <a:lnTo>
                  <a:pt x="118606" y="69045"/>
                </a:lnTo>
                <a:lnTo>
                  <a:pt x="119225" y="65725"/>
                </a:lnTo>
                <a:lnTo>
                  <a:pt x="119689" y="63070"/>
                </a:lnTo>
                <a:lnTo>
                  <a:pt x="119535" y="63734"/>
                </a:lnTo>
                <a:lnTo>
                  <a:pt x="119381" y="64564"/>
                </a:lnTo>
                <a:lnTo>
                  <a:pt x="118916" y="65062"/>
                </a:lnTo>
                <a:lnTo>
                  <a:pt x="118452" y="65725"/>
                </a:lnTo>
                <a:lnTo>
                  <a:pt x="118606" y="65062"/>
                </a:lnTo>
                <a:lnTo>
                  <a:pt x="118916" y="64066"/>
                </a:lnTo>
                <a:lnTo>
                  <a:pt x="118916" y="63070"/>
                </a:lnTo>
                <a:lnTo>
                  <a:pt x="118760" y="62738"/>
                </a:lnTo>
                <a:lnTo>
                  <a:pt x="118606" y="62405"/>
                </a:lnTo>
                <a:lnTo>
                  <a:pt x="119225" y="59585"/>
                </a:lnTo>
                <a:lnTo>
                  <a:pt x="119381" y="58257"/>
                </a:lnTo>
                <a:lnTo>
                  <a:pt x="119381" y="56929"/>
                </a:lnTo>
                <a:lnTo>
                  <a:pt x="119689" y="58422"/>
                </a:lnTo>
                <a:lnTo>
                  <a:pt x="119845" y="60083"/>
                </a:lnTo>
                <a:lnTo>
                  <a:pt x="119689" y="56929"/>
                </a:lnTo>
                <a:lnTo>
                  <a:pt x="119689" y="55933"/>
                </a:lnTo>
                <a:lnTo>
                  <a:pt x="120000" y="54107"/>
                </a:lnTo>
                <a:lnTo>
                  <a:pt x="119535" y="55602"/>
                </a:lnTo>
                <a:lnTo>
                  <a:pt x="119381" y="53278"/>
                </a:lnTo>
                <a:lnTo>
                  <a:pt x="119071" y="50788"/>
                </a:lnTo>
                <a:lnTo>
                  <a:pt x="118760" y="48630"/>
                </a:lnTo>
                <a:lnTo>
                  <a:pt x="118142" y="45809"/>
                </a:lnTo>
                <a:lnTo>
                  <a:pt x="117213" y="42490"/>
                </a:lnTo>
                <a:lnTo>
                  <a:pt x="116129" y="39004"/>
                </a:lnTo>
                <a:lnTo>
                  <a:pt x="114736" y="35187"/>
                </a:lnTo>
                <a:lnTo>
                  <a:pt x="113032" y="31701"/>
                </a:lnTo>
                <a:lnTo>
                  <a:pt x="112103" y="29875"/>
                </a:lnTo>
                <a:lnTo>
                  <a:pt x="111174" y="28381"/>
                </a:lnTo>
                <a:lnTo>
                  <a:pt x="110089" y="26888"/>
                </a:lnTo>
                <a:lnTo>
                  <a:pt x="109006" y="25394"/>
                </a:lnTo>
                <a:lnTo>
                  <a:pt x="109160" y="25726"/>
                </a:lnTo>
                <a:lnTo>
                  <a:pt x="109006" y="26224"/>
                </a:lnTo>
                <a:lnTo>
                  <a:pt x="107923" y="24731"/>
                </a:lnTo>
                <a:lnTo>
                  <a:pt x="106838" y="23070"/>
                </a:lnTo>
                <a:lnTo>
                  <a:pt x="105925" y="21601"/>
                </a:lnTo>
                <a:lnTo>
                  <a:pt x="103278" y="18921"/>
                </a:lnTo>
                <a:lnTo>
                  <a:pt x="103432" y="18921"/>
                </a:lnTo>
                <a:lnTo>
                  <a:pt x="103432" y="18756"/>
                </a:lnTo>
                <a:lnTo>
                  <a:pt x="103278" y="18423"/>
                </a:lnTo>
                <a:lnTo>
                  <a:pt x="102193" y="17095"/>
                </a:lnTo>
                <a:lnTo>
                  <a:pt x="99096" y="13775"/>
                </a:lnTo>
                <a:lnTo>
                  <a:pt x="99716" y="14771"/>
                </a:lnTo>
                <a:lnTo>
                  <a:pt x="100335" y="15436"/>
                </a:lnTo>
                <a:lnTo>
                  <a:pt x="99096" y="14771"/>
                </a:lnTo>
                <a:lnTo>
                  <a:pt x="98012" y="13942"/>
                </a:lnTo>
                <a:lnTo>
                  <a:pt x="96980" y="13152"/>
                </a:lnTo>
                <a:lnTo>
                  <a:pt x="98167" y="14606"/>
                </a:lnTo>
                <a:lnTo>
                  <a:pt x="96309" y="13444"/>
                </a:lnTo>
                <a:lnTo>
                  <a:pt x="94607" y="12282"/>
                </a:lnTo>
                <a:lnTo>
                  <a:pt x="91045" y="9627"/>
                </a:lnTo>
                <a:lnTo>
                  <a:pt x="87483" y="7137"/>
                </a:lnTo>
                <a:lnTo>
                  <a:pt x="85625" y="5976"/>
                </a:lnTo>
                <a:lnTo>
                  <a:pt x="83767" y="4980"/>
                </a:lnTo>
                <a:lnTo>
                  <a:pt x="85471" y="4980"/>
                </a:lnTo>
                <a:lnTo>
                  <a:pt x="83149" y="3487"/>
                </a:lnTo>
                <a:lnTo>
                  <a:pt x="81755" y="2821"/>
                </a:lnTo>
                <a:lnTo>
                  <a:pt x="80206" y="2158"/>
                </a:lnTo>
                <a:lnTo>
                  <a:pt x="78812" y="1493"/>
                </a:lnTo>
                <a:lnTo>
                  <a:pt x="77265" y="1162"/>
                </a:lnTo>
                <a:lnTo>
                  <a:pt x="75871" y="995"/>
                </a:lnTo>
                <a:lnTo>
                  <a:pt x="74632" y="1162"/>
                </a:lnTo>
                <a:lnTo>
                  <a:pt x="75871" y="1493"/>
                </a:lnTo>
                <a:lnTo>
                  <a:pt x="76921" y="2137"/>
                </a:lnTo>
                <a:lnTo>
                  <a:pt x="77109" y="2158"/>
                </a:lnTo>
                <a:lnTo>
                  <a:pt x="77883" y="2491"/>
                </a:lnTo>
                <a:lnTo>
                  <a:pt x="78658" y="2656"/>
                </a:lnTo>
                <a:lnTo>
                  <a:pt x="77729" y="2324"/>
                </a:lnTo>
                <a:lnTo>
                  <a:pt x="76954" y="1660"/>
                </a:lnTo>
                <a:lnTo>
                  <a:pt x="78502" y="2158"/>
                </a:lnTo>
                <a:lnTo>
                  <a:pt x="80051" y="2821"/>
                </a:lnTo>
                <a:lnTo>
                  <a:pt x="81445" y="3652"/>
                </a:lnTo>
                <a:lnTo>
                  <a:pt x="82684" y="4648"/>
                </a:lnTo>
                <a:lnTo>
                  <a:pt x="82684" y="4648"/>
                </a:lnTo>
                <a:lnTo>
                  <a:pt x="81445" y="3984"/>
                </a:lnTo>
                <a:lnTo>
                  <a:pt x="79741" y="3319"/>
                </a:lnTo>
                <a:lnTo>
                  <a:pt x="77729" y="2656"/>
                </a:lnTo>
                <a:lnTo>
                  <a:pt x="75561" y="1991"/>
                </a:lnTo>
                <a:lnTo>
                  <a:pt x="76828" y="2128"/>
                </a:lnTo>
                <a:lnTo>
                  <a:pt x="72774" y="1162"/>
                </a:lnTo>
                <a:lnTo>
                  <a:pt x="73393" y="1328"/>
                </a:lnTo>
                <a:lnTo>
                  <a:pt x="70762" y="830"/>
                </a:lnTo>
                <a:lnTo>
                  <a:pt x="68283" y="497"/>
                </a:lnTo>
                <a:lnTo>
                  <a:pt x="66115" y="167"/>
                </a:lnTo>
                <a:lnTo>
                  <a:pt x="6425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685800" y="3144852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Sniglet"/>
              <a:buNone/>
            </a:pPr>
            <a:r>
              <a:rPr lang="en"/>
              <a:t>Nueve criterios a tener en cuenta: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Shape 106"/>
          <p:cNvGraphicFramePr/>
          <p:nvPr/>
        </p:nvGraphicFramePr>
        <p:xfrm>
          <a:off x="1078350" y="1640681"/>
          <a:ext cx="3000000" cy="2999999"/>
        </p:xfrm>
        <a:graphic>
          <a:graphicData uri="http://schemas.openxmlformats.org/drawingml/2006/table">
            <a:tbl>
              <a:tblPr>
                <a:noFill/>
                <a:tableStyleId>{F7DC353A-6B4B-4C9E-8E3F-88A74D371940}</a:tableStyleId>
              </a:tblPr>
              <a:tblGrid>
                <a:gridCol w="1746825"/>
                <a:gridCol w="1746825"/>
                <a:gridCol w="1746825"/>
                <a:gridCol w="1746825"/>
              </a:tblGrid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Criterio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Chrome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Ganador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Actualización de extensiones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 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Compatibilidad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No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Mozilla Firefox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50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Accesibilidad</a:t>
                      </a:r>
                    </a:p>
                  </a:txBody>
                  <a:tcPr marT="68575" marB="68575" marR="91425" marL="91425" anchor="ctr">
                    <a:lnL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Si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Sniglet"/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Sniglet"/>
                          <a:ea typeface="Sniglet"/>
                          <a:cs typeface="Sniglet"/>
                          <a:sym typeface="Sniglet"/>
                        </a:rPr>
                        <a:t>Empate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762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>
                        <a:alpha val="109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141750" y="281248"/>
            <a:ext cx="788700" cy="805200"/>
          </a:xfrm>
          <a:custGeom>
            <a:pathLst>
              <a:path extrusionOk="0" h="120000" w="120000">
                <a:moveTo>
                  <a:pt x="88032" y="4754"/>
                </a:moveTo>
                <a:lnTo>
                  <a:pt x="88032" y="4754"/>
                </a:lnTo>
                <a:lnTo>
                  <a:pt x="88032" y="4754"/>
                </a:lnTo>
                <a:close/>
                <a:moveTo>
                  <a:pt x="105773" y="96556"/>
                </a:moveTo>
                <a:lnTo>
                  <a:pt x="105773" y="96556"/>
                </a:lnTo>
                <a:lnTo>
                  <a:pt x="105773" y="96556"/>
                </a:lnTo>
                <a:close/>
                <a:moveTo>
                  <a:pt x="62928" y="0"/>
                </a:moveTo>
                <a:lnTo>
                  <a:pt x="61086" y="165"/>
                </a:lnTo>
                <a:lnTo>
                  <a:pt x="59580" y="328"/>
                </a:lnTo>
                <a:lnTo>
                  <a:pt x="58074" y="656"/>
                </a:lnTo>
                <a:lnTo>
                  <a:pt x="57070" y="983"/>
                </a:lnTo>
                <a:lnTo>
                  <a:pt x="55899" y="820"/>
                </a:lnTo>
                <a:lnTo>
                  <a:pt x="54559" y="820"/>
                </a:lnTo>
                <a:lnTo>
                  <a:pt x="52049" y="983"/>
                </a:lnTo>
                <a:lnTo>
                  <a:pt x="49372" y="1475"/>
                </a:lnTo>
                <a:lnTo>
                  <a:pt x="46693" y="2295"/>
                </a:lnTo>
                <a:lnTo>
                  <a:pt x="44016" y="3442"/>
                </a:lnTo>
                <a:lnTo>
                  <a:pt x="41170" y="4754"/>
                </a:lnTo>
                <a:lnTo>
                  <a:pt x="38493" y="6229"/>
                </a:lnTo>
                <a:lnTo>
                  <a:pt x="35814" y="8033"/>
                </a:lnTo>
                <a:lnTo>
                  <a:pt x="33137" y="9837"/>
                </a:lnTo>
                <a:lnTo>
                  <a:pt x="30460" y="11804"/>
                </a:lnTo>
                <a:lnTo>
                  <a:pt x="27948" y="13934"/>
                </a:lnTo>
                <a:lnTo>
                  <a:pt x="25606" y="15901"/>
                </a:lnTo>
                <a:lnTo>
                  <a:pt x="21255" y="20001"/>
                </a:lnTo>
                <a:lnTo>
                  <a:pt x="17740" y="23935"/>
                </a:lnTo>
                <a:lnTo>
                  <a:pt x="13724" y="29508"/>
                </a:lnTo>
                <a:lnTo>
                  <a:pt x="14226" y="28361"/>
                </a:lnTo>
                <a:lnTo>
                  <a:pt x="14728" y="27212"/>
                </a:lnTo>
                <a:lnTo>
                  <a:pt x="13724" y="28853"/>
                </a:lnTo>
                <a:lnTo>
                  <a:pt x="12551" y="30656"/>
                </a:lnTo>
                <a:lnTo>
                  <a:pt x="12720" y="30983"/>
                </a:lnTo>
                <a:lnTo>
                  <a:pt x="11547" y="32787"/>
                </a:lnTo>
                <a:lnTo>
                  <a:pt x="12551" y="30165"/>
                </a:lnTo>
                <a:lnTo>
                  <a:pt x="10878" y="33115"/>
                </a:lnTo>
                <a:lnTo>
                  <a:pt x="9205" y="36229"/>
                </a:lnTo>
                <a:lnTo>
                  <a:pt x="7866" y="39508"/>
                </a:lnTo>
                <a:lnTo>
                  <a:pt x="6526" y="42786"/>
                </a:lnTo>
                <a:lnTo>
                  <a:pt x="4351" y="49507"/>
                </a:lnTo>
                <a:lnTo>
                  <a:pt x="2343" y="55900"/>
                </a:lnTo>
                <a:lnTo>
                  <a:pt x="2677" y="56065"/>
                </a:lnTo>
                <a:lnTo>
                  <a:pt x="2845" y="56394"/>
                </a:lnTo>
                <a:lnTo>
                  <a:pt x="2845" y="56720"/>
                </a:lnTo>
                <a:lnTo>
                  <a:pt x="2677" y="57212"/>
                </a:lnTo>
                <a:lnTo>
                  <a:pt x="2175" y="58032"/>
                </a:lnTo>
                <a:lnTo>
                  <a:pt x="1841" y="58361"/>
                </a:lnTo>
                <a:lnTo>
                  <a:pt x="1841" y="58688"/>
                </a:lnTo>
                <a:lnTo>
                  <a:pt x="1841" y="60820"/>
                </a:lnTo>
                <a:lnTo>
                  <a:pt x="1506" y="62787"/>
                </a:lnTo>
                <a:lnTo>
                  <a:pt x="1170" y="64917"/>
                </a:lnTo>
                <a:lnTo>
                  <a:pt x="837" y="67539"/>
                </a:lnTo>
                <a:lnTo>
                  <a:pt x="502" y="66556"/>
                </a:lnTo>
                <a:lnTo>
                  <a:pt x="166" y="69180"/>
                </a:lnTo>
                <a:lnTo>
                  <a:pt x="0" y="72131"/>
                </a:lnTo>
                <a:lnTo>
                  <a:pt x="166" y="75245"/>
                </a:lnTo>
                <a:lnTo>
                  <a:pt x="502" y="76556"/>
                </a:lnTo>
                <a:lnTo>
                  <a:pt x="837" y="77540"/>
                </a:lnTo>
                <a:lnTo>
                  <a:pt x="1004" y="79344"/>
                </a:lnTo>
                <a:lnTo>
                  <a:pt x="1339" y="81311"/>
                </a:lnTo>
                <a:lnTo>
                  <a:pt x="2175" y="85082"/>
                </a:lnTo>
                <a:lnTo>
                  <a:pt x="3514" y="88688"/>
                </a:lnTo>
                <a:lnTo>
                  <a:pt x="5187" y="92293"/>
                </a:lnTo>
                <a:lnTo>
                  <a:pt x="7197" y="95737"/>
                </a:lnTo>
                <a:lnTo>
                  <a:pt x="9372" y="99015"/>
                </a:lnTo>
                <a:lnTo>
                  <a:pt x="11882" y="101965"/>
                </a:lnTo>
                <a:lnTo>
                  <a:pt x="14393" y="104753"/>
                </a:lnTo>
                <a:lnTo>
                  <a:pt x="16065" y="106228"/>
                </a:lnTo>
                <a:lnTo>
                  <a:pt x="17740" y="107703"/>
                </a:lnTo>
                <a:lnTo>
                  <a:pt x="19582" y="109179"/>
                </a:lnTo>
                <a:lnTo>
                  <a:pt x="21421" y="110491"/>
                </a:lnTo>
                <a:lnTo>
                  <a:pt x="25438" y="112786"/>
                </a:lnTo>
                <a:lnTo>
                  <a:pt x="29456" y="114917"/>
                </a:lnTo>
                <a:lnTo>
                  <a:pt x="33806" y="116720"/>
                </a:lnTo>
                <a:lnTo>
                  <a:pt x="38158" y="118031"/>
                </a:lnTo>
                <a:lnTo>
                  <a:pt x="42677" y="119179"/>
                </a:lnTo>
                <a:lnTo>
                  <a:pt x="47195" y="119998"/>
                </a:lnTo>
                <a:lnTo>
                  <a:pt x="49372" y="119998"/>
                </a:lnTo>
                <a:lnTo>
                  <a:pt x="53555" y="119671"/>
                </a:lnTo>
                <a:lnTo>
                  <a:pt x="58744" y="119343"/>
                </a:lnTo>
                <a:lnTo>
                  <a:pt x="64769" y="118688"/>
                </a:lnTo>
                <a:lnTo>
                  <a:pt x="70627" y="118031"/>
                </a:lnTo>
                <a:lnTo>
                  <a:pt x="75814" y="117212"/>
                </a:lnTo>
                <a:lnTo>
                  <a:pt x="79664" y="116392"/>
                </a:lnTo>
                <a:lnTo>
                  <a:pt x="80835" y="116064"/>
                </a:lnTo>
                <a:lnTo>
                  <a:pt x="81506" y="115572"/>
                </a:lnTo>
                <a:lnTo>
                  <a:pt x="84016" y="114588"/>
                </a:lnTo>
                <a:lnTo>
                  <a:pt x="85187" y="113933"/>
                </a:lnTo>
                <a:lnTo>
                  <a:pt x="86358" y="113278"/>
                </a:lnTo>
                <a:lnTo>
                  <a:pt x="85020" y="113770"/>
                </a:lnTo>
                <a:lnTo>
                  <a:pt x="91380" y="109344"/>
                </a:lnTo>
                <a:lnTo>
                  <a:pt x="94559" y="106883"/>
                </a:lnTo>
                <a:lnTo>
                  <a:pt x="97738" y="104098"/>
                </a:lnTo>
                <a:lnTo>
                  <a:pt x="97738" y="104098"/>
                </a:lnTo>
                <a:lnTo>
                  <a:pt x="97236" y="104916"/>
                </a:lnTo>
                <a:lnTo>
                  <a:pt x="96401" y="105573"/>
                </a:lnTo>
                <a:lnTo>
                  <a:pt x="98241" y="104261"/>
                </a:lnTo>
                <a:lnTo>
                  <a:pt x="99915" y="102622"/>
                </a:lnTo>
                <a:lnTo>
                  <a:pt x="101255" y="101474"/>
                </a:lnTo>
                <a:lnTo>
                  <a:pt x="101421" y="101147"/>
                </a:lnTo>
                <a:lnTo>
                  <a:pt x="101255" y="101147"/>
                </a:lnTo>
                <a:lnTo>
                  <a:pt x="102761" y="99998"/>
                </a:lnTo>
                <a:lnTo>
                  <a:pt x="104098" y="98523"/>
                </a:lnTo>
                <a:lnTo>
                  <a:pt x="105271" y="96884"/>
                </a:lnTo>
                <a:lnTo>
                  <a:pt x="106275" y="95409"/>
                </a:lnTo>
                <a:lnTo>
                  <a:pt x="105940" y="95572"/>
                </a:lnTo>
                <a:lnTo>
                  <a:pt x="105773" y="95572"/>
                </a:lnTo>
                <a:lnTo>
                  <a:pt x="106107" y="94917"/>
                </a:lnTo>
                <a:lnTo>
                  <a:pt x="104936" y="96556"/>
                </a:lnTo>
                <a:lnTo>
                  <a:pt x="105605" y="95737"/>
                </a:lnTo>
                <a:lnTo>
                  <a:pt x="105438" y="96229"/>
                </a:lnTo>
                <a:lnTo>
                  <a:pt x="104434" y="97376"/>
                </a:lnTo>
                <a:lnTo>
                  <a:pt x="104769" y="96721"/>
                </a:lnTo>
                <a:lnTo>
                  <a:pt x="104769" y="96721"/>
                </a:lnTo>
                <a:lnTo>
                  <a:pt x="104098" y="97376"/>
                </a:lnTo>
                <a:lnTo>
                  <a:pt x="106107" y="94425"/>
                </a:lnTo>
                <a:lnTo>
                  <a:pt x="106944" y="92950"/>
                </a:lnTo>
                <a:lnTo>
                  <a:pt x="106944" y="92622"/>
                </a:lnTo>
                <a:lnTo>
                  <a:pt x="106777" y="92785"/>
                </a:lnTo>
                <a:lnTo>
                  <a:pt x="106777" y="92785"/>
                </a:lnTo>
                <a:lnTo>
                  <a:pt x="107446" y="91967"/>
                </a:lnTo>
                <a:lnTo>
                  <a:pt x="108284" y="91146"/>
                </a:lnTo>
                <a:lnTo>
                  <a:pt x="109790" y="89508"/>
                </a:lnTo>
                <a:lnTo>
                  <a:pt x="109119" y="91146"/>
                </a:lnTo>
                <a:lnTo>
                  <a:pt x="107948" y="93113"/>
                </a:lnTo>
                <a:lnTo>
                  <a:pt x="105773" y="96556"/>
                </a:lnTo>
                <a:lnTo>
                  <a:pt x="107111" y="94754"/>
                </a:lnTo>
                <a:lnTo>
                  <a:pt x="108115" y="93277"/>
                </a:lnTo>
                <a:lnTo>
                  <a:pt x="109956" y="90000"/>
                </a:lnTo>
                <a:lnTo>
                  <a:pt x="109790" y="90163"/>
                </a:lnTo>
                <a:lnTo>
                  <a:pt x="109790" y="89834"/>
                </a:lnTo>
                <a:lnTo>
                  <a:pt x="110292" y="88688"/>
                </a:lnTo>
                <a:lnTo>
                  <a:pt x="111296" y="86884"/>
                </a:lnTo>
                <a:lnTo>
                  <a:pt x="109119" y="89671"/>
                </a:lnTo>
                <a:lnTo>
                  <a:pt x="109288" y="88688"/>
                </a:lnTo>
                <a:lnTo>
                  <a:pt x="109454" y="87541"/>
                </a:lnTo>
                <a:lnTo>
                  <a:pt x="110292" y="85082"/>
                </a:lnTo>
                <a:lnTo>
                  <a:pt x="111463" y="82294"/>
                </a:lnTo>
                <a:lnTo>
                  <a:pt x="112969" y="79179"/>
                </a:lnTo>
                <a:lnTo>
                  <a:pt x="115981" y="73277"/>
                </a:lnTo>
                <a:lnTo>
                  <a:pt x="117321" y="70655"/>
                </a:lnTo>
                <a:lnTo>
                  <a:pt x="118325" y="68360"/>
                </a:lnTo>
                <a:lnTo>
                  <a:pt x="118158" y="68688"/>
                </a:lnTo>
                <a:lnTo>
                  <a:pt x="118325" y="67868"/>
                </a:lnTo>
                <a:lnTo>
                  <a:pt x="118492" y="67705"/>
                </a:lnTo>
                <a:lnTo>
                  <a:pt x="118492" y="67868"/>
                </a:lnTo>
                <a:lnTo>
                  <a:pt x="118660" y="67048"/>
                </a:lnTo>
                <a:lnTo>
                  <a:pt x="118492" y="67539"/>
                </a:lnTo>
                <a:lnTo>
                  <a:pt x="118827" y="66393"/>
                </a:lnTo>
                <a:lnTo>
                  <a:pt x="119162" y="64754"/>
                </a:lnTo>
                <a:lnTo>
                  <a:pt x="119329" y="63279"/>
                </a:lnTo>
                <a:lnTo>
                  <a:pt x="119496" y="63442"/>
                </a:lnTo>
                <a:lnTo>
                  <a:pt x="119664" y="63442"/>
                </a:lnTo>
                <a:lnTo>
                  <a:pt x="119831" y="62458"/>
                </a:lnTo>
                <a:lnTo>
                  <a:pt x="119831" y="60491"/>
                </a:lnTo>
                <a:lnTo>
                  <a:pt x="119998" y="53933"/>
                </a:lnTo>
                <a:lnTo>
                  <a:pt x="119998" y="49507"/>
                </a:lnTo>
                <a:lnTo>
                  <a:pt x="119831" y="48197"/>
                </a:lnTo>
                <a:lnTo>
                  <a:pt x="119831" y="47868"/>
                </a:lnTo>
                <a:lnTo>
                  <a:pt x="119664" y="47868"/>
                </a:lnTo>
                <a:lnTo>
                  <a:pt x="118994" y="46556"/>
                </a:lnTo>
                <a:lnTo>
                  <a:pt x="118492" y="44589"/>
                </a:lnTo>
                <a:lnTo>
                  <a:pt x="117989" y="42622"/>
                </a:lnTo>
                <a:lnTo>
                  <a:pt x="117823" y="40984"/>
                </a:lnTo>
                <a:lnTo>
                  <a:pt x="117656" y="41147"/>
                </a:lnTo>
                <a:lnTo>
                  <a:pt x="117656" y="40819"/>
                </a:lnTo>
                <a:lnTo>
                  <a:pt x="116985" y="39835"/>
                </a:lnTo>
                <a:lnTo>
                  <a:pt x="116317" y="38851"/>
                </a:lnTo>
                <a:lnTo>
                  <a:pt x="114475" y="36721"/>
                </a:lnTo>
                <a:lnTo>
                  <a:pt x="112802" y="34591"/>
                </a:lnTo>
                <a:lnTo>
                  <a:pt x="112133" y="33607"/>
                </a:lnTo>
                <a:lnTo>
                  <a:pt x="111798" y="32623"/>
                </a:lnTo>
                <a:lnTo>
                  <a:pt x="111965" y="32950"/>
                </a:lnTo>
                <a:lnTo>
                  <a:pt x="112300" y="33115"/>
                </a:lnTo>
                <a:lnTo>
                  <a:pt x="112300" y="33115"/>
                </a:lnTo>
                <a:lnTo>
                  <a:pt x="112133" y="32787"/>
                </a:lnTo>
                <a:lnTo>
                  <a:pt x="111629" y="32132"/>
                </a:lnTo>
                <a:lnTo>
                  <a:pt x="109956" y="30328"/>
                </a:lnTo>
                <a:lnTo>
                  <a:pt x="108284" y="28688"/>
                </a:lnTo>
                <a:lnTo>
                  <a:pt x="108284" y="29016"/>
                </a:lnTo>
                <a:lnTo>
                  <a:pt x="108284" y="29344"/>
                </a:lnTo>
                <a:lnTo>
                  <a:pt x="106609" y="27704"/>
                </a:lnTo>
                <a:lnTo>
                  <a:pt x="107111" y="28361"/>
                </a:lnTo>
                <a:lnTo>
                  <a:pt x="105605" y="26720"/>
                </a:lnTo>
                <a:lnTo>
                  <a:pt x="104769" y="25902"/>
                </a:lnTo>
                <a:lnTo>
                  <a:pt x="105103" y="25902"/>
                </a:lnTo>
                <a:lnTo>
                  <a:pt x="106275" y="26886"/>
                </a:lnTo>
                <a:lnTo>
                  <a:pt x="106275" y="26886"/>
                </a:lnTo>
                <a:lnTo>
                  <a:pt x="102259" y="23278"/>
                </a:lnTo>
                <a:lnTo>
                  <a:pt x="103094" y="24098"/>
                </a:lnTo>
                <a:lnTo>
                  <a:pt x="100919" y="22623"/>
                </a:lnTo>
                <a:lnTo>
                  <a:pt x="98911" y="21639"/>
                </a:lnTo>
                <a:lnTo>
                  <a:pt x="100417" y="22786"/>
                </a:lnTo>
                <a:lnTo>
                  <a:pt x="101923" y="23935"/>
                </a:lnTo>
                <a:lnTo>
                  <a:pt x="104601" y="26557"/>
                </a:lnTo>
                <a:lnTo>
                  <a:pt x="107111" y="28853"/>
                </a:lnTo>
                <a:lnTo>
                  <a:pt x="108617" y="30000"/>
                </a:lnTo>
                <a:lnTo>
                  <a:pt x="110123" y="31148"/>
                </a:lnTo>
                <a:lnTo>
                  <a:pt x="110123" y="31148"/>
                </a:lnTo>
                <a:lnTo>
                  <a:pt x="108952" y="30491"/>
                </a:lnTo>
                <a:lnTo>
                  <a:pt x="107613" y="29508"/>
                </a:lnTo>
                <a:lnTo>
                  <a:pt x="107781" y="30000"/>
                </a:lnTo>
                <a:lnTo>
                  <a:pt x="108115" y="30656"/>
                </a:lnTo>
                <a:lnTo>
                  <a:pt x="109956" y="33279"/>
                </a:lnTo>
                <a:lnTo>
                  <a:pt x="112300" y="36393"/>
                </a:lnTo>
                <a:lnTo>
                  <a:pt x="112133" y="36393"/>
                </a:lnTo>
                <a:lnTo>
                  <a:pt x="112467" y="36558"/>
                </a:lnTo>
                <a:lnTo>
                  <a:pt x="112635" y="37049"/>
                </a:lnTo>
                <a:lnTo>
                  <a:pt x="112969" y="37541"/>
                </a:lnTo>
                <a:lnTo>
                  <a:pt x="113137" y="37705"/>
                </a:lnTo>
                <a:lnTo>
                  <a:pt x="112802" y="37049"/>
                </a:lnTo>
                <a:lnTo>
                  <a:pt x="112802" y="37049"/>
                </a:lnTo>
                <a:lnTo>
                  <a:pt x="113973" y="38525"/>
                </a:lnTo>
                <a:lnTo>
                  <a:pt x="114810" y="39343"/>
                </a:lnTo>
                <a:lnTo>
                  <a:pt x="115146" y="39672"/>
                </a:lnTo>
                <a:lnTo>
                  <a:pt x="115312" y="39672"/>
                </a:lnTo>
                <a:lnTo>
                  <a:pt x="115312" y="39343"/>
                </a:lnTo>
                <a:lnTo>
                  <a:pt x="115146" y="38851"/>
                </a:lnTo>
                <a:lnTo>
                  <a:pt x="115814" y="40327"/>
                </a:lnTo>
                <a:lnTo>
                  <a:pt x="116317" y="41802"/>
                </a:lnTo>
                <a:lnTo>
                  <a:pt x="117487" y="45081"/>
                </a:lnTo>
                <a:lnTo>
                  <a:pt x="118325" y="48360"/>
                </a:lnTo>
                <a:lnTo>
                  <a:pt x="118660" y="49507"/>
                </a:lnTo>
                <a:lnTo>
                  <a:pt x="118827" y="50164"/>
                </a:lnTo>
                <a:lnTo>
                  <a:pt x="118660" y="50327"/>
                </a:lnTo>
                <a:lnTo>
                  <a:pt x="118325" y="49836"/>
                </a:lnTo>
                <a:lnTo>
                  <a:pt x="118325" y="50819"/>
                </a:lnTo>
                <a:lnTo>
                  <a:pt x="118492" y="51966"/>
                </a:lnTo>
                <a:lnTo>
                  <a:pt x="118660" y="51966"/>
                </a:lnTo>
                <a:lnTo>
                  <a:pt x="118660" y="52294"/>
                </a:lnTo>
                <a:lnTo>
                  <a:pt x="118660" y="53115"/>
                </a:lnTo>
                <a:lnTo>
                  <a:pt x="118325" y="52786"/>
                </a:lnTo>
                <a:lnTo>
                  <a:pt x="118158" y="52458"/>
                </a:lnTo>
                <a:lnTo>
                  <a:pt x="118158" y="52294"/>
                </a:lnTo>
                <a:lnTo>
                  <a:pt x="118325" y="51966"/>
                </a:lnTo>
                <a:lnTo>
                  <a:pt x="117989" y="49836"/>
                </a:lnTo>
                <a:lnTo>
                  <a:pt x="117487" y="47540"/>
                </a:lnTo>
                <a:lnTo>
                  <a:pt x="118158" y="52623"/>
                </a:lnTo>
                <a:lnTo>
                  <a:pt x="118325" y="55245"/>
                </a:lnTo>
                <a:lnTo>
                  <a:pt x="118325" y="57869"/>
                </a:lnTo>
                <a:lnTo>
                  <a:pt x="118158" y="60328"/>
                </a:lnTo>
                <a:lnTo>
                  <a:pt x="117823" y="62950"/>
                </a:lnTo>
                <a:lnTo>
                  <a:pt x="117321" y="65246"/>
                </a:lnTo>
                <a:lnTo>
                  <a:pt x="116483" y="67705"/>
                </a:lnTo>
                <a:lnTo>
                  <a:pt x="116819" y="67048"/>
                </a:lnTo>
                <a:lnTo>
                  <a:pt x="116985" y="67048"/>
                </a:lnTo>
                <a:lnTo>
                  <a:pt x="116819" y="68196"/>
                </a:lnTo>
                <a:lnTo>
                  <a:pt x="116317" y="69835"/>
                </a:lnTo>
                <a:lnTo>
                  <a:pt x="116150" y="70327"/>
                </a:lnTo>
                <a:lnTo>
                  <a:pt x="115814" y="70655"/>
                </a:lnTo>
                <a:lnTo>
                  <a:pt x="115814" y="70492"/>
                </a:lnTo>
                <a:lnTo>
                  <a:pt x="115479" y="71475"/>
                </a:lnTo>
                <a:lnTo>
                  <a:pt x="114308" y="74753"/>
                </a:lnTo>
                <a:lnTo>
                  <a:pt x="112969" y="78687"/>
                </a:lnTo>
                <a:lnTo>
                  <a:pt x="111296" y="82131"/>
                </a:lnTo>
                <a:lnTo>
                  <a:pt x="109454" y="85245"/>
                </a:lnTo>
                <a:lnTo>
                  <a:pt x="107613" y="88524"/>
                </a:lnTo>
                <a:lnTo>
                  <a:pt x="105438" y="91638"/>
                </a:lnTo>
                <a:lnTo>
                  <a:pt x="103263" y="94589"/>
                </a:lnTo>
                <a:lnTo>
                  <a:pt x="100919" y="97376"/>
                </a:lnTo>
                <a:lnTo>
                  <a:pt x="98241" y="100163"/>
                </a:lnTo>
                <a:lnTo>
                  <a:pt x="95563" y="102786"/>
                </a:lnTo>
                <a:lnTo>
                  <a:pt x="92551" y="104916"/>
                </a:lnTo>
                <a:lnTo>
                  <a:pt x="86860" y="108524"/>
                </a:lnTo>
                <a:lnTo>
                  <a:pt x="78995" y="113441"/>
                </a:lnTo>
                <a:lnTo>
                  <a:pt x="79162" y="113278"/>
                </a:lnTo>
                <a:lnTo>
                  <a:pt x="79329" y="113113"/>
                </a:lnTo>
                <a:lnTo>
                  <a:pt x="80000" y="112621"/>
                </a:lnTo>
                <a:lnTo>
                  <a:pt x="81004" y="112129"/>
                </a:lnTo>
                <a:lnTo>
                  <a:pt x="77823" y="113605"/>
                </a:lnTo>
                <a:lnTo>
                  <a:pt x="76485" y="114262"/>
                </a:lnTo>
                <a:lnTo>
                  <a:pt x="76150" y="114262"/>
                </a:lnTo>
                <a:lnTo>
                  <a:pt x="76485" y="114096"/>
                </a:lnTo>
                <a:lnTo>
                  <a:pt x="73806" y="114753"/>
                </a:lnTo>
                <a:lnTo>
                  <a:pt x="70961" y="115245"/>
                </a:lnTo>
                <a:lnTo>
                  <a:pt x="68117" y="115572"/>
                </a:lnTo>
                <a:lnTo>
                  <a:pt x="65271" y="115900"/>
                </a:lnTo>
                <a:lnTo>
                  <a:pt x="59580" y="116392"/>
                </a:lnTo>
                <a:lnTo>
                  <a:pt x="57070" y="116720"/>
                </a:lnTo>
                <a:lnTo>
                  <a:pt x="54559" y="117047"/>
                </a:lnTo>
                <a:lnTo>
                  <a:pt x="53388" y="117047"/>
                </a:lnTo>
                <a:lnTo>
                  <a:pt x="52049" y="116884"/>
                </a:lnTo>
                <a:lnTo>
                  <a:pt x="49372" y="116229"/>
                </a:lnTo>
                <a:lnTo>
                  <a:pt x="46862" y="115572"/>
                </a:lnTo>
                <a:lnTo>
                  <a:pt x="45689" y="115408"/>
                </a:lnTo>
                <a:lnTo>
                  <a:pt x="44518" y="115408"/>
                </a:lnTo>
                <a:lnTo>
                  <a:pt x="45355" y="116392"/>
                </a:lnTo>
                <a:lnTo>
                  <a:pt x="45187" y="116555"/>
                </a:lnTo>
                <a:lnTo>
                  <a:pt x="44685" y="116392"/>
                </a:lnTo>
                <a:lnTo>
                  <a:pt x="43179" y="116064"/>
                </a:lnTo>
                <a:lnTo>
                  <a:pt x="42175" y="115572"/>
                </a:lnTo>
                <a:lnTo>
                  <a:pt x="43012" y="115408"/>
                </a:lnTo>
                <a:lnTo>
                  <a:pt x="43849" y="115737"/>
                </a:lnTo>
                <a:lnTo>
                  <a:pt x="44016" y="115408"/>
                </a:lnTo>
                <a:lnTo>
                  <a:pt x="44016" y="115245"/>
                </a:lnTo>
                <a:lnTo>
                  <a:pt x="43849" y="115080"/>
                </a:lnTo>
                <a:lnTo>
                  <a:pt x="43514" y="114917"/>
                </a:lnTo>
                <a:lnTo>
                  <a:pt x="42845" y="115080"/>
                </a:lnTo>
                <a:lnTo>
                  <a:pt x="42008" y="115245"/>
                </a:lnTo>
                <a:lnTo>
                  <a:pt x="40835" y="115408"/>
                </a:lnTo>
                <a:lnTo>
                  <a:pt x="41672" y="115080"/>
                </a:lnTo>
                <a:lnTo>
                  <a:pt x="39162" y="114588"/>
                </a:lnTo>
                <a:lnTo>
                  <a:pt x="37154" y="114096"/>
                </a:lnTo>
                <a:lnTo>
                  <a:pt x="35481" y="113441"/>
                </a:lnTo>
                <a:lnTo>
                  <a:pt x="33806" y="112621"/>
                </a:lnTo>
                <a:lnTo>
                  <a:pt x="33806" y="112621"/>
                </a:lnTo>
                <a:lnTo>
                  <a:pt x="34979" y="112950"/>
                </a:lnTo>
                <a:lnTo>
                  <a:pt x="33975" y="112458"/>
                </a:lnTo>
                <a:lnTo>
                  <a:pt x="33639" y="112621"/>
                </a:lnTo>
                <a:lnTo>
                  <a:pt x="33975" y="112786"/>
                </a:lnTo>
                <a:lnTo>
                  <a:pt x="32802" y="112786"/>
                </a:lnTo>
                <a:lnTo>
                  <a:pt x="31631" y="112458"/>
                </a:lnTo>
                <a:lnTo>
                  <a:pt x="30627" y="112129"/>
                </a:lnTo>
                <a:lnTo>
                  <a:pt x="29623" y="111474"/>
                </a:lnTo>
                <a:lnTo>
                  <a:pt x="30125" y="111311"/>
                </a:lnTo>
                <a:lnTo>
                  <a:pt x="30627" y="111474"/>
                </a:lnTo>
                <a:lnTo>
                  <a:pt x="30627" y="111474"/>
                </a:lnTo>
                <a:lnTo>
                  <a:pt x="26944" y="109836"/>
                </a:lnTo>
                <a:lnTo>
                  <a:pt x="25940" y="109179"/>
                </a:lnTo>
                <a:lnTo>
                  <a:pt x="26109" y="109344"/>
                </a:lnTo>
                <a:lnTo>
                  <a:pt x="24434" y="108687"/>
                </a:lnTo>
                <a:lnTo>
                  <a:pt x="22928" y="107868"/>
                </a:lnTo>
                <a:lnTo>
                  <a:pt x="21923" y="107212"/>
                </a:lnTo>
                <a:lnTo>
                  <a:pt x="21757" y="106883"/>
                </a:lnTo>
                <a:lnTo>
                  <a:pt x="21590" y="106556"/>
                </a:lnTo>
                <a:lnTo>
                  <a:pt x="20753" y="105900"/>
                </a:lnTo>
                <a:lnTo>
                  <a:pt x="19748" y="105081"/>
                </a:lnTo>
                <a:lnTo>
                  <a:pt x="17573" y="102949"/>
                </a:lnTo>
                <a:lnTo>
                  <a:pt x="17573" y="102949"/>
                </a:lnTo>
                <a:lnTo>
                  <a:pt x="18744" y="103441"/>
                </a:lnTo>
                <a:lnTo>
                  <a:pt x="16736" y="101802"/>
                </a:lnTo>
                <a:lnTo>
                  <a:pt x="14559" y="99998"/>
                </a:lnTo>
                <a:lnTo>
                  <a:pt x="13388" y="98851"/>
                </a:lnTo>
                <a:lnTo>
                  <a:pt x="12384" y="97539"/>
                </a:lnTo>
                <a:lnTo>
                  <a:pt x="11045" y="95737"/>
                </a:lnTo>
                <a:lnTo>
                  <a:pt x="11380" y="96229"/>
                </a:lnTo>
                <a:lnTo>
                  <a:pt x="10711" y="95409"/>
                </a:lnTo>
                <a:lnTo>
                  <a:pt x="9707" y="94260"/>
                </a:lnTo>
                <a:lnTo>
                  <a:pt x="9372" y="93769"/>
                </a:lnTo>
                <a:lnTo>
                  <a:pt x="9037" y="93605"/>
                </a:lnTo>
                <a:lnTo>
                  <a:pt x="9539" y="94917"/>
                </a:lnTo>
                <a:lnTo>
                  <a:pt x="10376" y="96064"/>
                </a:lnTo>
                <a:lnTo>
                  <a:pt x="11213" y="97213"/>
                </a:lnTo>
                <a:lnTo>
                  <a:pt x="11882" y="98360"/>
                </a:lnTo>
                <a:lnTo>
                  <a:pt x="11045" y="97705"/>
                </a:lnTo>
                <a:lnTo>
                  <a:pt x="10543" y="97048"/>
                </a:lnTo>
                <a:lnTo>
                  <a:pt x="10711" y="97376"/>
                </a:lnTo>
                <a:lnTo>
                  <a:pt x="10543" y="97213"/>
                </a:lnTo>
                <a:lnTo>
                  <a:pt x="9539" y="95901"/>
                </a:lnTo>
                <a:lnTo>
                  <a:pt x="8870" y="95081"/>
                </a:lnTo>
                <a:lnTo>
                  <a:pt x="8368" y="94097"/>
                </a:lnTo>
                <a:lnTo>
                  <a:pt x="8032" y="93277"/>
                </a:lnTo>
                <a:lnTo>
                  <a:pt x="8032" y="93113"/>
                </a:lnTo>
                <a:lnTo>
                  <a:pt x="8201" y="92785"/>
                </a:lnTo>
                <a:lnTo>
                  <a:pt x="9037" y="94260"/>
                </a:lnTo>
                <a:lnTo>
                  <a:pt x="8368" y="92622"/>
                </a:lnTo>
                <a:lnTo>
                  <a:pt x="8032" y="92130"/>
                </a:lnTo>
                <a:lnTo>
                  <a:pt x="7364" y="90818"/>
                </a:lnTo>
                <a:lnTo>
                  <a:pt x="7364" y="90655"/>
                </a:lnTo>
                <a:lnTo>
                  <a:pt x="6695" y="89508"/>
                </a:lnTo>
                <a:lnTo>
                  <a:pt x="6024" y="88032"/>
                </a:lnTo>
                <a:lnTo>
                  <a:pt x="6360" y="89671"/>
                </a:lnTo>
                <a:lnTo>
                  <a:pt x="6024" y="89016"/>
                </a:lnTo>
                <a:lnTo>
                  <a:pt x="5691" y="88359"/>
                </a:lnTo>
                <a:lnTo>
                  <a:pt x="5691" y="87704"/>
                </a:lnTo>
                <a:lnTo>
                  <a:pt x="5691" y="87049"/>
                </a:lnTo>
                <a:lnTo>
                  <a:pt x="6360" y="88196"/>
                </a:lnTo>
                <a:lnTo>
                  <a:pt x="6862" y="89508"/>
                </a:lnTo>
                <a:lnTo>
                  <a:pt x="6862" y="89508"/>
                </a:lnTo>
                <a:lnTo>
                  <a:pt x="5691" y="86065"/>
                </a:lnTo>
                <a:lnTo>
                  <a:pt x="5691" y="86065"/>
                </a:lnTo>
                <a:lnTo>
                  <a:pt x="6862" y="88196"/>
                </a:lnTo>
                <a:lnTo>
                  <a:pt x="5691" y="85082"/>
                </a:lnTo>
                <a:lnTo>
                  <a:pt x="6360" y="85737"/>
                </a:lnTo>
                <a:lnTo>
                  <a:pt x="6695" y="85900"/>
                </a:lnTo>
                <a:lnTo>
                  <a:pt x="7028" y="86065"/>
                </a:lnTo>
                <a:lnTo>
                  <a:pt x="7197" y="86720"/>
                </a:lnTo>
                <a:lnTo>
                  <a:pt x="6862" y="85082"/>
                </a:lnTo>
                <a:lnTo>
                  <a:pt x="6193" y="83278"/>
                </a:lnTo>
                <a:lnTo>
                  <a:pt x="4685" y="79179"/>
                </a:lnTo>
                <a:lnTo>
                  <a:pt x="3849" y="76228"/>
                </a:lnTo>
                <a:lnTo>
                  <a:pt x="3012" y="72786"/>
                </a:lnTo>
                <a:lnTo>
                  <a:pt x="3012" y="72786"/>
                </a:lnTo>
                <a:lnTo>
                  <a:pt x="3347" y="73114"/>
                </a:lnTo>
                <a:lnTo>
                  <a:pt x="3514" y="72951"/>
                </a:lnTo>
                <a:lnTo>
                  <a:pt x="3681" y="73114"/>
                </a:lnTo>
                <a:lnTo>
                  <a:pt x="4016" y="73277"/>
                </a:lnTo>
                <a:lnTo>
                  <a:pt x="3849" y="70000"/>
                </a:lnTo>
                <a:lnTo>
                  <a:pt x="3681" y="66556"/>
                </a:lnTo>
                <a:lnTo>
                  <a:pt x="3849" y="63279"/>
                </a:lnTo>
                <a:lnTo>
                  <a:pt x="4183" y="61803"/>
                </a:lnTo>
                <a:lnTo>
                  <a:pt x="4351" y="60491"/>
                </a:lnTo>
                <a:lnTo>
                  <a:pt x="5020" y="57049"/>
                </a:lnTo>
                <a:lnTo>
                  <a:pt x="5020" y="57704"/>
                </a:lnTo>
                <a:lnTo>
                  <a:pt x="5187" y="58196"/>
                </a:lnTo>
                <a:lnTo>
                  <a:pt x="5187" y="56394"/>
                </a:lnTo>
                <a:lnTo>
                  <a:pt x="5355" y="54590"/>
                </a:lnTo>
                <a:lnTo>
                  <a:pt x="6024" y="50819"/>
                </a:lnTo>
                <a:lnTo>
                  <a:pt x="6862" y="47048"/>
                </a:lnTo>
                <a:lnTo>
                  <a:pt x="8201" y="43443"/>
                </a:lnTo>
                <a:lnTo>
                  <a:pt x="9874" y="39672"/>
                </a:lnTo>
                <a:lnTo>
                  <a:pt x="11715" y="36229"/>
                </a:lnTo>
                <a:lnTo>
                  <a:pt x="13890" y="32787"/>
                </a:lnTo>
                <a:lnTo>
                  <a:pt x="16234" y="29344"/>
                </a:lnTo>
                <a:lnTo>
                  <a:pt x="18744" y="26229"/>
                </a:lnTo>
                <a:lnTo>
                  <a:pt x="21421" y="23115"/>
                </a:lnTo>
                <a:lnTo>
                  <a:pt x="24434" y="20327"/>
                </a:lnTo>
                <a:lnTo>
                  <a:pt x="27279" y="17542"/>
                </a:lnTo>
                <a:lnTo>
                  <a:pt x="30460" y="15081"/>
                </a:lnTo>
                <a:lnTo>
                  <a:pt x="33639" y="12951"/>
                </a:lnTo>
                <a:lnTo>
                  <a:pt x="36819" y="10984"/>
                </a:lnTo>
                <a:lnTo>
                  <a:pt x="40000" y="9345"/>
                </a:lnTo>
                <a:lnTo>
                  <a:pt x="38325" y="10820"/>
                </a:lnTo>
                <a:lnTo>
                  <a:pt x="40166" y="9508"/>
                </a:lnTo>
                <a:lnTo>
                  <a:pt x="41339" y="8853"/>
                </a:lnTo>
                <a:lnTo>
                  <a:pt x="45020" y="7213"/>
                </a:lnTo>
                <a:lnTo>
                  <a:pt x="44016" y="7213"/>
                </a:lnTo>
                <a:lnTo>
                  <a:pt x="45522" y="6558"/>
                </a:lnTo>
                <a:lnTo>
                  <a:pt x="47697" y="5574"/>
                </a:lnTo>
                <a:lnTo>
                  <a:pt x="47195" y="6229"/>
                </a:lnTo>
                <a:lnTo>
                  <a:pt x="47697" y="6229"/>
                </a:lnTo>
                <a:lnTo>
                  <a:pt x="47697" y="6394"/>
                </a:lnTo>
                <a:lnTo>
                  <a:pt x="47530" y="6558"/>
                </a:lnTo>
                <a:lnTo>
                  <a:pt x="50208" y="5737"/>
                </a:lnTo>
                <a:lnTo>
                  <a:pt x="52551" y="4754"/>
                </a:lnTo>
                <a:lnTo>
                  <a:pt x="55061" y="3934"/>
                </a:lnTo>
                <a:lnTo>
                  <a:pt x="56401" y="3607"/>
                </a:lnTo>
                <a:lnTo>
                  <a:pt x="57907" y="3442"/>
                </a:lnTo>
                <a:lnTo>
                  <a:pt x="57740" y="3607"/>
                </a:lnTo>
                <a:lnTo>
                  <a:pt x="58409" y="3442"/>
                </a:lnTo>
                <a:lnTo>
                  <a:pt x="60753" y="3115"/>
                </a:lnTo>
                <a:lnTo>
                  <a:pt x="63596" y="2458"/>
                </a:lnTo>
                <a:lnTo>
                  <a:pt x="65606" y="1967"/>
                </a:lnTo>
                <a:lnTo>
                  <a:pt x="65606" y="2458"/>
                </a:lnTo>
                <a:lnTo>
                  <a:pt x="72635" y="2132"/>
                </a:lnTo>
                <a:lnTo>
                  <a:pt x="73639" y="1803"/>
                </a:lnTo>
                <a:lnTo>
                  <a:pt x="73973" y="1967"/>
                </a:lnTo>
                <a:lnTo>
                  <a:pt x="73639" y="2132"/>
                </a:lnTo>
                <a:lnTo>
                  <a:pt x="73304" y="2295"/>
                </a:lnTo>
                <a:lnTo>
                  <a:pt x="74977" y="2295"/>
                </a:lnTo>
                <a:lnTo>
                  <a:pt x="76485" y="2132"/>
                </a:lnTo>
                <a:lnTo>
                  <a:pt x="76987" y="2458"/>
                </a:lnTo>
                <a:lnTo>
                  <a:pt x="78158" y="2787"/>
                </a:lnTo>
                <a:lnTo>
                  <a:pt x="81506" y="3607"/>
                </a:lnTo>
                <a:lnTo>
                  <a:pt x="85187" y="4099"/>
                </a:lnTo>
                <a:lnTo>
                  <a:pt x="88032" y="4754"/>
                </a:lnTo>
                <a:lnTo>
                  <a:pt x="84518" y="3442"/>
                </a:lnTo>
                <a:lnTo>
                  <a:pt x="80333" y="2295"/>
                </a:lnTo>
                <a:lnTo>
                  <a:pt x="75814" y="1311"/>
                </a:lnTo>
                <a:lnTo>
                  <a:pt x="71296" y="491"/>
                </a:lnTo>
                <a:lnTo>
                  <a:pt x="66944" y="165"/>
                </a:lnTo>
                <a:lnTo>
                  <a:pt x="629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337475" y="537593"/>
            <a:ext cx="397200" cy="292500"/>
          </a:xfrm>
          <a:custGeom>
            <a:pathLst>
              <a:path extrusionOk="0" h="120000" w="120000">
                <a:moveTo>
                  <a:pt x="71807" y="36213"/>
                </a:moveTo>
                <a:lnTo>
                  <a:pt x="71001" y="36437"/>
                </a:lnTo>
                <a:lnTo>
                  <a:pt x="70684" y="36652"/>
                </a:lnTo>
                <a:lnTo>
                  <a:pt x="70203" y="36867"/>
                </a:lnTo>
                <a:lnTo>
                  <a:pt x="70037" y="37522"/>
                </a:lnTo>
                <a:lnTo>
                  <a:pt x="69721" y="38176"/>
                </a:lnTo>
                <a:lnTo>
                  <a:pt x="69556" y="38831"/>
                </a:lnTo>
                <a:lnTo>
                  <a:pt x="69556" y="39710"/>
                </a:lnTo>
                <a:lnTo>
                  <a:pt x="69721" y="41019"/>
                </a:lnTo>
                <a:lnTo>
                  <a:pt x="69879" y="41449"/>
                </a:lnTo>
                <a:lnTo>
                  <a:pt x="70203" y="42104"/>
                </a:lnTo>
                <a:lnTo>
                  <a:pt x="70684" y="42543"/>
                </a:lnTo>
                <a:lnTo>
                  <a:pt x="71166" y="42758"/>
                </a:lnTo>
                <a:lnTo>
                  <a:pt x="71483" y="42982"/>
                </a:lnTo>
                <a:lnTo>
                  <a:pt x="72612" y="42982"/>
                </a:lnTo>
                <a:lnTo>
                  <a:pt x="72929" y="42758"/>
                </a:lnTo>
                <a:lnTo>
                  <a:pt x="73734" y="42104"/>
                </a:lnTo>
                <a:lnTo>
                  <a:pt x="74375" y="41019"/>
                </a:lnTo>
                <a:lnTo>
                  <a:pt x="74540" y="40364"/>
                </a:lnTo>
                <a:lnTo>
                  <a:pt x="74540" y="39710"/>
                </a:lnTo>
                <a:lnTo>
                  <a:pt x="74540" y="39055"/>
                </a:lnTo>
                <a:lnTo>
                  <a:pt x="74375" y="38401"/>
                </a:lnTo>
                <a:lnTo>
                  <a:pt x="73734" y="37307"/>
                </a:lnTo>
                <a:lnTo>
                  <a:pt x="73411" y="36652"/>
                </a:lnTo>
                <a:lnTo>
                  <a:pt x="72929" y="36437"/>
                </a:lnTo>
                <a:lnTo>
                  <a:pt x="72289" y="36213"/>
                </a:lnTo>
                <a:close/>
                <a:moveTo>
                  <a:pt x="81604" y="35343"/>
                </a:moveTo>
                <a:lnTo>
                  <a:pt x="81122" y="35558"/>
                </a:lnTo>
                <a:lnTo>
                  <a:pt x="80640" y="35998"/>
                </a:lnTo>
                <a:lnTo>
                  <a:pt x="80158" y="36437"/>
                </a:lnTo>
                <a:lnTo>
                  <a:pt x="79834" y="37092"/>
                </a:lnTo>
                <a:lnTo>
                  <a:pt x="79518" y="37746"/>
                </a:lnTo>
                <a:lnTo>
                  <a:pt x="79353" y="38616"/>
                </a:lnTo>
                <a:lnTo>
                  <a:pt x="79194" y="39270"/>
                </a:lnTo>
                <a:lnTo>
                  <a:pt x="79353" y="40140"/>
                </a:lnTo>
                <a:lnTo>
                  <a:pt x="79518" y="40794"/>
                </a:lnTo>
                <a:lnTo>
                  <a:pt x="79834" y="41449"/>
                </a:lnTo>
                <a:lnTo>
                  <a:pt x="80158" y="42104"/>
                </a:lnTo>
                <a:lnTo>
                  <a:pt x="80640" y="42543"/>
                </a:lnTo>
                <a:lnTo>
                  <a:pt x="81122" y="42982"/>
                </a:lnTo>
                <a:lnTo>
                  <a:pt x="81604" y="43197"/>
                </a:lnTo>
                <a:lnTo>
                  <a:pt x="82726" y="43197"/>
                </a:lnTo>
                <a:lnTo>
                  <a:pt x="83373" y="42982"/>
                </a:lnTo>
                <a:lnTo>
                  <a:pt x="83855" y="42543"/>
                </a:lnTo>
                <a:lnTo>
                  <a:pt x="84172" y="42104"/>
                </a:lnTo>
                <a:lnTo>
                  <a:pt x="84654" y="41449"/>
                </a:lnTo>
                <a:lnTo>
                  <a:pt x="84819" y="40794"/>
                </a:lnTo>
                <a:lnTo>
                  <a:pt x="84977" y="40140"/>
                </a:lnTo>
                <a:lnTo>
                  <a:pt x="85136" y="39270"/>
                </a:lnTo>
                <a:lnTo>
                  <a:pt x="84977" y="38616"/>
                </a:lnTo>
                <a:lnTo>
                  <a:pt x="84819" y="37746"/>
                </a:lnTo>
                <a:lnTo>
                  <a:pt x="84654" y="37092"/>
                </a:lnTo>
                <a:lnTo>
                  <a:pt x="84172" y="36437"/>
                </a:lnTo>
                <a:lnTo>
                  <a:pt x="83855" y="35998"/>
                </a:lnTo>
                <a:lnTo>
                  <a:pt x="83373" y="35558"/>
                </a:lnTo>
                <a:lnTo>
                  <a:pt x="82726" y="35343"/>
                </a:lnTo>
                <a:close/>
                <a:moveTo>
                  <a:pt x="76144" y="44946"/>
                </a:moveTo>
                <a:lnTo>
                  <a:pt x="75339" y="45376"/>
                </a:lnTo>
                <a:lnTo>
                  <a:pt x="74698" y="45815"/>
                </a:lnTo>
                <a:lnTo>
                  <a:pt x="74216" y="46909"/>
                </a:lnTo>
                <a:lnTo>
                  <a:pt x="74058" y="47994"/>
                </a:lnTo>
                <a:lnTo>
                  <a:pt x="74216" y="49088"/>
                </a:lnTo>
                <a:lnTo>
                  <a:pt x="74698" y="49958"/>
                </a:lnTo>
                <a:lnTo>
                  <a:pt x="75339" y="50612"/>
                </a:lnTo>
                <a:lnTo>
                  <a:pt x="76144" y="50836"/>
                </a:lnTo>
                <a:lnTo>
                  <a:pt x="76943" y="50612"/>
                </a:lnTo>
                <a:lnTo>
                  <a:pt x="77590" y="49958"/>
                </a:lnTo>
                <a:lnTo>
                  <a:pt x="78072" y="49088"/>
                </a:lnTo>
                <a:lnTo>
                  <a:pt x="78230" y="47994"/>
                </a:lnTo>
                <a:lnTo>
                  <a:pt x="78072" y="46909"/>
                </a:lnTo>
                <a:lnTo>
                  <a:pt x="77590" y="45815"/>
                </a:lnTo>
                <a:lnTo>
                  <a:pt x="76943" y="45376"/>
                </a:lnTo>
                <a:lnTo>
                  <a:pt x="76144" y="44946"/>
                </a:lnTo>
                <a:close/>
                <a:moveTo>
                  <a:pt x="81280" y="52800"/>
                </a:moveTo>
                <a:lnTo>
                  <a:pt x="80798" y="53015"/>
                </a:lnTo>
                <a:lnTo>
                  <a:pt x="80316" y="53230"/>
                </a:lnTo>
                <a:lnTo>
                  <a:pt x="79834" y="53670"/>
                </a:lnTo>
                <a:lnTo>
                  <a:pt x="79518" y="54324"/>
                </a:lnTo>
                <a:lnTo>
                  <a:pt x="79353" y="54979"/>
                </a:lnTo>
                <a:lnTo>
                  <a:pt x="79194" y="55633"/>
                </a:lnTo>
                <a:lnTo>
                  <a:pt x="79194" y="56288"/>
                </a:lnTo>
                <a:lnTo>
                  <a:pt x="79194" y="56942"/>
                </a:lnTo>
                <a:lnTo>
                  <a:pt x="79353" y="57597"/>
                </a:lnTo>
                <a:lnTo>
                  <a:pt x="79518" y="58251"/>
                </a:lnTo>
                <a:lnTo>
                  <a:pt x="79834" y="58906"/>
                </a:lnTo>
                <a:lnTo>
                  <a:pt x="80316" y="59345"/>
                </a:lnTo>
                <a:lnTo>
                  <a:pt x="80798" y="59560"/>
                </a:lnTo>
                <a:lnTo>
                  <a:pt x="81280" y="59775"/>
                </a:lnTo>
                <a:lnTo>
                  <a:pt x="82244" y="59775"/>
                </a:lnTo>
                <a:lnTo>
                  <a:pt x="82726" y="59560"/>
                </a:lnTo>
                <a:lnTo>
                  <a:pt x="83208" y="59345"/>
                </a:lnTo>
                <a:lnTo>
                  <a:pt x="83690" y="58906"/>
                </a:lnTo>
                <a:lnTo>
                  <a:pt x="84013" y="58251"/>
                </a:lnTo>
                <a:lnTo>
                  <a:pt x="84172" y="57597"/>
                </a:lnTo>
                <a:lnTo>
                  <a:pt x="84337" y="56942"/>
                </a:lnTo>
                <a:lnTo>
                  <a:pt x="84495" y="56288"/>
                </a:lnTo>
                <a:lnTo>
                  <a:pt x="84337" y="55633"/>
                </a:lnTo>
                <a:lnTo>
                  <a:pt x="84172" y="54979"/>
                </a:lnTo>
                <a:lnTo>
                  <a:pt x="84013" y="54324"/>
                </a:lnTo>
                <a:lnTo>
                  <a:pt x="83690" y="53670"/>
                </a:lnTo>
                <a:lnTo>
                  <a:pt x="83208" y="53230"/>
                </a:lnTo>
                <a:lnTo>
                  <a:pt x="82726" y="53015"/>
                </a:lnTo>
                <a:lnTo>
                  <a:pt x="82244" y="52800"/>
                </a:lnTo>
                <a:close/>
                <a:moveTo>
                  <a:pt x="72289" y="52800"/>
                </a:moveTo>
                <a:lnTo>
                  <a:pt x="71648" y="53015"/>
                </a:lnTo>
                <a:lnTo>
                  <a:pt x="71166" y="53230"/>
                </a:lnTo>
                <a:lnTo>
                  <a:pt x="70684" y="53670"/>
                </a:lnTo>
                <a:lnTo>
                  <a:pt x="70203" y="54109"/>
                </a:lnTo>
                <a:lnTo>
                  <a:pt x="69879" y="54763"/>
                </a:lnTo>
                <a:lnTo>
                  <a:pt x="69556" y="55418"/>
                </a:lnTo>
                <a:lnTo>
                  <a:pt x="69397" y="56072"/>
                </a:lnTo>
                <a:lnTo>
                  <a:pt x="69239" y="56942"/>
                </a:lnTo>
                <a:lnTo>
                  <a:pt x="69397" y="57597"/>
                </a:lnTo>
                <a:lnTo>
                  <a:pt x="69556" y="58466"/>
                </a:lnTo>
                <a:lnTo>
                  <a:pt x="69879" y="59121"/>
                </a:lnTo>
                <a:lnTo>
                  <a:pt x="70203" y="59560"/>
                </a:lnTo>
                <a:lnTo>
                  <a:pt x="70684" y="60215"/>
                </a:lnTo>
                <a:lnTo>
                  <a:pt x="71166" y="60430"/>
                </a:lnTo>
                <a:lnTo>
                  <a:pt x="71648" y="60654"/>
                </a:lnTo>
                <a:lnTo>
                  <a:pt x="72289" y="60869"/>
                </a:lnTo>
                <a:lnTo>
                  <a:pt x="72771" y="60654"/>
                </a:lnTo>
                <a:lnTo>
                  <a:pt x="73411" y="60430"/>
                </a:lnTo>
                <a:lnTo>
                  <a:pt x="73893" y="60215"/>
                </a:lnTo>
                <a:lnTo>
                  <a:pt x="74216" y="59560"/>
                </a:lnTo>
                <a:lnTo>
                  <a:pt x="74698" y="59121"/>
                </a:lnTo>
                <a:lnTo>
                  <a:pt x="74857" y="58466"/>
                </a:lnTo>
                <a:lnTo>
                  <a:pt x="75022" y="57597"/>
                </a:lnTo>
                <a:lnTo>
                  <a:pt x="75180" y="56942"/>
                </a:lnTo>
                <a:lnTo>
                  <a:pt x="75022" y="56072"/>
                </a:lnTo>
                <a:lnTo>
                  <a:pt x="74857" y="55418"/>
                </a:lnTo>
                <a:lnTo>
                  <a:pt x="74698" y="54763"/>
                </a:lnTo>
                <a:lnTo>
                  <a:pt x="74216" y="54109"/>
                </a:lnTo>
                <a:lnTo>
                  <a:pt x="73893" y="53670"/>
                </a:lnTo>
                <a:lnTo>
                  <a:pt x="73411" y="53230"/>
                </a:lnTo>
                <a:lnTo>
                  <a:pt x="72771" y="53015"/>
                </a:lnTo>
                <a:lnTo>
                  <a:pt x="72289" y="52800"/>
                </a:lnTo>
                <a:close/>
                <a:moveTo>
                  <a:pt x="18478" y="56942"/>
                </a:moveTo>
                <a:lnTo>
                  <a:pt x="17349" y="58690"/>
                </a:lnTo>
                <a:lnTo>
                  <a:pt x="16550" y="59999"/>
                </a:lnTo>
                <a:lnTo>
                  <a:pt x="14299" y="63272"/>
                </a:lnTo>
                <a:lnTo>
                  <a:pt x="13975" y="60430"/>
                </a:lnTo>
                <a:lnTo>
                  <a:pt x="13817" y="58906"/>
                </a:lnTo>
                <a:lnTo>
                  <a:pt x="13493" y="57597"/>
                </a:lnTo>
                <a:lnTo>
                  <a:pt x="18478" y="56942"/>
                </a:lnTo>
                <a:close/>
                <a:moveTo>
                  <a:pt x="76303" y="61084"/>
                </a:moveTo>
                <a:lnTo>
                  <a:pt x="75662" y="61309"/>
                </a:lnTo>
                <a:lnTo>
                  <a:pt x="75180" y="61524"/>
                </a:lnTo>
                <a:lnTo>
                  <a:pt x="74698" y="61963"/>
                </a:lnTo>
                <a:lnTo>
                  <a:pt x="74216" y="62393"/>
                </a:lnTo>
                <a:lnTo>
                  <a:pt x="73734" y="63048"/>
                </a:lnTo>
                <a:lnTo>
                  <a:pt x="73576" y="63702"/>
                </a:lnTo>
                <a:lnTo>
                  <a:pt x="73411" y="64581"/>
                </a:lnTo>
                <a:lnTo>
                  <a:pt x="73253" y="65236"/>
                </a:lnTo>
                <a:lnTo>
                  <a:pt x="73411" y="66105"/>
                </a:lnTo>
                <a:lnTo>
                  <a:pt x="73576" y="66975"/>
                </a:lnTo>
                <a:lnTo>
                  <a:pt x="73734" y="67630"/>
                </a:lnTo>
                <a:lnTo>
                  <a:pt x="74216" y="68284"/>
                </a:lnTo>
                <a:lnTo>
                  <a:pt x="74698" y="68723"/>
                </a:lnTo>
                <a:lnTo>
                  <a:pt x="75180" y="69163"/>
                </a:lnTo>
                <a:lnTo>
                  <a:pt x="75662" y="69378"/>
                </a:lnTo>
                <a:lnTo>
                  <a:pt x="76943" y="69378"/>
                </a:lnTo>
                <a:lnTo>
                  <a:pt x="77425" y="69163"/>
                </a:lnTo>
                <a:lnTo>
                  <a:pt x="77907" y="68723"/>
                </a:lnTo>
                <a:lnTo>
                  <a:pt x="78389" y="68284"/>
                </a:lnTo>
                <a:lnTo>
                  <a:pt x="78871" y="67630"/>
                </a:lnTo>
                <a:lnTo>
                  <a:pt x="79036" y="66975"/>
                </a:lnTo>
                <a:lnTo>
                  <a:pt x="79194" y="66105"/>
                </a:lnTo>
                <a:lnTo>
                  <a:pt x="79353" y="65236"/>
                </a:lnTo>
                <a:lnTo>
                  <a:pt x="79194" y="64581"/>
                </a:lnTo>
                <a:lnTo>
                  <a:pt x="79036" y="63702"/>
                </a:lnTo>
                <a:lnTo>
                  <a:pt x="78871" y="63048"/>
                </a:lnTo>
                <a:lnTo>
                  <a:pt x="78389" y="62393"/>
                </a:lnTo>
                <a:lnTo>
                  <a:pt x="77907" y="61963"/>
                </a:lnTo>
                <a:lnTo>
                  <a:pt x="77425" y="61524"/>
                </a:lnTo>
                <a:lnTo>
                  <a:pt x="76943" y="61309"/>
                </a:lnTo>
                <a:lnTo>
                  <a:pt x="76303" y="61084"/>
                </a:lnTo>
                <a:close/>
                <a:moveTo>
                  <a:pt x="25865" y="56727"/>
                </a:moveTo>
                <a:lnTo>
                  <a:pt x="25383" y="57157"/>
                </a:lnTo>
                <a:lnTo>
                  <a:pt x="23456" y="59775"/>
                </a:lnTo>
                <a:lnTo>
                  <a:pt x="21686" y="62393"/>
                </a:lnTo>
                <a:lnTo>
                  <a:pt x="17996" y="68069"/>
                </a:lnTo>
                <a:lnTo>
                  <a:pt x="16068" y="70902"/>
                </a:lnTo>
                <a:lnTo>
                  <a:pt x="14939" y="72650"/>
                </a:lnTo>
                <a:lnTo>
                  <a:pt x="13975" y="74399"/>
                </a:lnTo>
                <a:lnTo>
                  <a:pt x="14299" y="67630"/>
                </a:lnTo>
                <a:lnTo>
                  <a:pt x="14781" y="67414"/>
                </a:lnTo>
                <a:lnTo>
                  <a:pt x="15263" y="66975"/>
                </a:lnTo>
                <a:lnTo>
                  <a:pt x="16385" y="65890"/>
                </a:lnTo>
                <a:lnTo>
                  <a:pt x="17996" y="63487"/>
                </a:lnTo>
                <a:lnTo>
                  <a:pt x="20240" y="60215"/>
                </a:lnTo>
                <a:lnTo>
                  <a:pt x="21204" y="59121"/>
                </a:lnTo>
                <a:lnTo>
                  <a:pt x="21851" y="57812"/>
                </a:lnTo>
                <a:lnTo>
                  <a:pt x="22168" y="57381"/>
                </a:lnTo>
                <a:lnTo>
                  <a:pt x="22168" y="56727"/>
                </a:lnTo>
                <a:close/>
                <a:moveTo>
                  <a:pt x="81280" y="70472"/>
                </a:moveTo>
                <a:lnTo>
                  <a:pt x="80798" y="70687"/>
                </a:lnTo>
                <a:lnTo>
                  <a:pt x="80316" y="70902"/>
                </a:lnTo>
                <a:lnTo>
                  <a:pt x="79834" y="71341"/>
                </a:lnTo>
                <a:lnTo>
                  <a:pt x="79518" y="71781"/>
                </a:lnTo>
                <a:lnTo>
                  <a:pt x="79194" y="72435"/>
                </a:lnTo>
                <a:lnTo>
                  <a:pt x="79036" y="73090"/>
                </a:lnTo>
                <a:lnTo>
                  <a:pt x="78871" y="74175"/>
                </a:lnTo>
                <a:lnTo>
                  <a:pt x="79036" y="75268"/>
                </a:lnTo>
                <a:lnTo>
                  <a:pt x="79518" y="76362"/>
                </a:lnTo>
                <a:lnTo>
                  <a:pt x="80158" y="77017"/>
                </a:lnTo>
                <a:lnTo>
                  <a:pt x="80640" y="77447"/>
                </a:lnTo>
                <a:lnTo>
                  <a:pt x="82244" y="77447"/>
                </a:lnTo>
                <a:lnTo>
                  <a:pt x="82891" y="77017"/>
                </a:lnTo>
                <a:lnTo>
                  <a:pt x="83373" y="76578"/>
                </a:lnTo>
                <a:lnTo>
                  <a:pt x="83531" y="76362"/>
                </a:lnTo>
                <a:lnTo>
                  <a:pt x="84013" y="75708"/>
                </a:lnTo>
                <a:lnTo>
                  <a:pt x="84172" y="74829"/>
                </a:lnTo>
                <a:lnTo>
                  <a:pt x="84337" y="73744"/>
                </a:lnTo>
                <a:lnTo>
                  <a:pt x="84013" y="72650"/>
                </a:lnTo>
                <a:lnTo>
                  <a:pt x="83531" y="71557"/>
                </a:lnTo>
                <a:lnTo>
                  <a:pt x="82891" y="70902"/>
                </a:lnTo>
                <a:lnTo>
                  <a:pt x="82409" y="70472"/>
                </a:lnTo>
                <a:close/>
                <a:moveTo>
                  <a:pt x="72447" y="71557"/>
                </a:moveTo>
                <a:lnTo>
                  <a:pt x="71807" y="71781"/>
                </a:lnTo>
                <a:lnTo>
                  <a:pt x="71325" y="71996"/>
                </a:lnTo>
                <a:lnTo>
                  <a:pt x="70519" y="72866"/>
                </a:lnTo>
                <a:lnTo>
                  <a:pt x="70037" y="73744"/>
                </a:lnTo>
                <a:lnTo>
                  <a:pt x="69721" y="74829"/>
                </a:lnTo>
                <a:lnTo>
                  <a:pt x="69879" y="76138"/>
                </a:lnTo>
                <a:lnTo>
                  <a:pt x="70037" y="77017"/>
                </a:lnTo>
                <a:lnTo>
                  <a:pt x="70519" y="77671"/>
                </a:lnTo>
                <a:lnTo>
                  <a:pt x="71001" y="78102"/>
                </a:lnTo>
                <a:lnTo>
                  <a:pt x="71648" y="78326"/>
                </a:lnTo>
                <a:lnTo>
                  <a:pt x="71648" y="78541"/>
                </a:lnTo>
                <a:lnTo>
                  <a:pt x="72612" y="78541"/>
                </a:lnTo>
                <a:lnTo>
                  <a:pt x="73576" y="78326"/>
                </a:lnTo>
                <a:lnTo>
                  <a:pt x="74058" y="78102"/>
                </a:lnTo>
                <a:lnTo>
                  <a:pt x="74375" y="77447"/>
                </a:lnTo>
                <a:lnTo>
                  <a:pt x="74857" y="76793"/>
                </a:lnTo>
                <a:lnTo>
                  <a:pt x="75022" y="75923"/>
                </a:lnTo>
                <a:lnTo>
                  <a:pt x="75180" y="75053"/>
                </a:lnTo>
                <a:lnTo>
                  <a:pt x="75022" y="74175"/>
                </a:lnTo>
                <a:lnTo>
                  <a:pt x="74857" y="73305"/>
                </a:lnTo>
                <a:lnTo>
                  <a:pt x="74540" y="72866"/>
                </a:lnTo>
                <a:lnTo>
                  <a:pt x="74058" y="72211"/>
                </a:lnTo>
                <a:lnTo>
                  <a:pt x="73576" y="71781"/>
                </a:lnTo>
                <a:lnTo>
                  <a:pt x="72929" y="71557"/>
                </a:lnTo>
                <a:close/>
                <a:moveTo>
                  <a:pt x="77266" y="79635"/>
                </a:moveTo>
                <a:lnTo>
                  <a:pt x="76784" y="79850"/>
                </a:lnTo>
                <a:lnTo>
                  <a:pt x="76303" y="80065"/>
                </a:lnTo>
                <a:lnTo>
                  <a:pt x="75821" y="80289"/>
                </a:lnTo>
                <a:lnTo>
                  <a:pt x="75504" y="80720"/>
                </a:lnTo>
                <a:lnTo>
                  <a:pt x="75022" y="81598"/>
                </a:lnTo>
                <a:lnTo>
                  <a:pt x="74857" y="82468"/>
                </a:lnTo>
                <a:lnTo>
                  <a:pt x="74698" y="83338"/>
                </a:lnTo>
                <a:lnTo>
                  <a:pt x="74698" y="84216"/>
                </a:lnTo>
                <a:lnTo>
                  <a:pt x="75022" y="85086"/>
                </a:lnTo>
                <a:lnTo>
                  <a:pt x="75504" y="85956"/>
                </a:lnTo>
                <a:lnTo>
                  <a:pt x="75986" y="86395"/>
                </a:lnTo>
                <a:lnTo>
                  <a:pt x="76626" y="86835"/>
                </a:lnTo>
                <a:lnTo>
                  <a:pt x="78230" y="86835"/>
                </a:lnTo>
                <a:lnTo>
                  <a:pt x="78554" y="86395"/>
                </a:lnTo>
                <a:lnTo>
                  <a:pt x="79194" y="85956"/>
                </a:lnTo>
                <a:lnTo>
                  <a:pt x="79518" y="85301"/>
                </a:lnTo>
                <a:lnTo>
                  <a:pt x="79834" y="84216"/>
                </a:lnTo>
                <a:lnTo>
                  <a:pt x="79834" y="83338"/>
                </a:lnTo>
                <a:lnTo>
                  <a:pt x="79834" y="82683"/>
                </a:lnTo>
                <a:lnTo>
                  <a:pt x="79676" y="81814"/>
                </a:lnTo>
                <a:lnTo>
                  <a:pt x="79194" y="80720"/>
                </a:lnTo>
                <a:lnTo>
                  <a:pt x="78712" y="80289"/>
                </a:lnTo>
                <a:lnTo>
                  <a:pt x="78230" y="80065"/>
                </a:lnTo>
                <a:lnTo>
                  <a:pt x="77748" y="79850"/>
                </a:lnTo>
                <a:lnTo>
                  <a:pt x="77266" y="79635"/>
                </a:lnTo>
                <a:close/>
                <a:moveTo>
                  <a:pt x="27146" y="56727"/>
                </a:moveTo>
                <a:lnTo>
                  <a:pt x="31325" y="57157"/>
                </a:lnTo>
                <a:lnTo>
                  <a:pt x="31166" y="59345"/>
                </a:lnTo>
                <a:lnTo>
                  <a:pt x="31166" y="61739"/>
                </a:lnTo>
                <a:lnTo>
                  <a:pt x="30684" y="61739"/>
                </a:lnTo>
                <a:lnTo>
                  <a:pt x="29556" y="62393"/>
                </a:lnTo>
                <a:lnTo>
                  <a:pt x="28915" y="63487"/>
                </a:lnTo>
                <a:lnTo>
                  <a:pt x="27469" y="65890"/>
                </a:lnTo>
                <a:lnTo>
                  <a:pt x="22650" y="73959"/>
                </a:lnTo>
                <a:lnTo>
                  <a:pt x="20406" y="77017"/>
                </a:lnTo>
                <a:lnTo>
                  <a:pt x="18154" y="80289"/>
                </a:lnTo>
                <a:lnTo>
                  <a:pt x="15903" y="83777"/>
                </a:lnTo>
                <a:lnTo>
                  <a:pt x="14781" y="85526"/>
                </a:lnTo>
                <a:lnTo>
                  <a:pt x="13975" y="87265"/>
                </a:lnTo>
                <a:lnTo>
                  <a:pt x="13975" y="78326"/>
                </a:lnTo>
                <a:lnTo>
                  <a:pt x="14781" y="77887"/>
                </a:lnTo>
                <a:lnTo>
                  <a:pt x="15745" y="77232"/>
                </a:lnTo>
                <a:lnTo>
                  <a:pt x="16550" y="76362"/>
                </a:lnTo>
                <a:lnTo>
                  <a:pt x="17349" y="75053"/>
                </a:lnTo>
                <a:lnTo>
                  <a:pt x="18636" y="72866"/>
                </a:lnTo>
                <a:lnTo>
                  <a:pt x="19924" y="70687"/>
                </a:lnTo>
                <a:lnTo>
                  <a:pt x="23614" y="65236"/>
                </a:lnTo>
                <a:lnTo>
                  <a:pt x="25542" y="62393"/>
                </a:lnTo>
                <a:lnTo>
                  <a:pt x="27469" y="59775"/>
                </a:lnTo>
                <a:lnTo>
                  <a:pt x="27793" y="59345"/>
                </a:lnTo>
                <a:lnTo>
                  <a:pt x="27951" y="58906"/>
                </a:lnTo>
                <a:lnTo>
                  <a:pt x="27951" y="58466"/>
                </a:lnTo>
                <a:lnTo>
                  <a:pt x="27793" y="57812"/>
                </a:lnTo>
                <a:lnTo>
                  <a:pt x="27628" y="57157"/>
                </a:lnTo>
                <a:lnTo>
                  <a:pt x="27146" y="56727"/>
                </a:lnTo>
                <a:close/>
                <a:moveTo>
                  <a:pt x="80798" y="87050"/>
                </a:moveTo>
                <a:lnTo>
                  <a:pt x="80316" y="87265"/>
                </a:lnTo>
                <a:lnTo>
                  <a:pt x="79834" y="87704"/>
                </a:lnTo>
                <a:lnTo>
                  <a:pt x="79353" y="88144"/>
                </a:lnTo>
                <a:lnTo>
                  <a:pt x="79036" y="88574"/>
                </a:lnTo>
                <a:lnTo>
                  <a:pt x="78871" y="89228"/>
                </a:lnTo>
                <a:lnTo>
                  <a:pt x="78712" y="89883"/>
                </a:lnTo>
                <a:lnTo>
                  <a:pt x="78712" y="90537"/>
                </a:lnTo>
                <a:lnTo>
                  <a:pt x="78712" y="91416"/>
                </a:lnTo>
                <a:lnTo>
                  <a:pt x="78871" y="92071"/>
                </a:lnTo>
                <a:lnTo>
                  <a:pt x="79036" y="92725"/>
                </a:lnTo>
                <a:lnTo>
                  <a:pt x="79353" y="93156"/>
                </a:lnTo>
                <a:lnTo>
                  <a:pt x="79834" y="93595"/>
                </a:lnTo>
                <a:lnTo>
                  <a:pt x="80316" y="94034"/>
                </a:lnTo>
                <a:lnTo>
                  <a:pt x="80798" y="94249"/>
                </a:lnTo>
                <a:lnTo>
                  <a:pt x="81762" y="94249"/>
                </a:lnTo>
                <a:lnTo>
                  <a:pt x="82409" y="94034"/>
                </a:lnTo>
                <a:lnTo>
                  <a:pt x="82726" y="93595"/>
                </a:lnTo>
                <a:lnTo>
                  <a:pt x="83208" y="93156"/>
                </a:lnTo>
                <a:lnTo>
                  <a:pt x="83531" y="92725"/>
                </a:lnTo>
                <a:lnTo>
                  <a:pt x="83690" y="92071"/>
                </a:lnTo>
                <a:lnTo>
                  <a:pt x="83855" y="91416"/>
                </a:lnTo>
                <a:lnTo>
                  <a:pt x="84013" y="90537"/>
                </a:lnTo>
                <a:lnTo>
                  <a:pt x="83855" y="89883"/>
                </a:lnTo>
                <a:lnTo>
                  <a:pt x="83690" y="89228"/>
                </a:lnTo>
                <a:lnTo>
                  <a:pt x="83531" y="88574"/>
                </a:lnTo>
                <a:lnTo>
                  <a:pt x="83208" y="88144"/>
                </a:lnTo>
                <a:lnTo>
                  <a:pt x="82726" y="87704"/>
                </a:lnTo>
                <a:lnTo>
                  <a:pt x="82409" y="87265"/>
                </a:lnTo>
                <a:lnTo>
                  <a:pt x="81762" y="87050"/>
                </a:lnTo>
                <a:close/>
                <a:moveTo>
                  <a:pt x="72289" y="88144"/>
                </a:moveTo>
                <a:lnTo>
                  <a:pt x="71648" y="88359"/>
                </a:lnTo>
                <a:lnTo>
                  <a:pt x="71001" y="88574"/>
                </a:lnTo>
                <a:lnTo>
                  <a:pt x="70361" y="89228"/>
                </a:lnTo>
                <a:lnTo>
                  <a:pt x="70037" y="89883"/>
                </a:lnTo>
                <a:lnTo>
                  <a:pt x="69721" y="90762"/>
                </a:lnTo>
                <a:lnTo>
                  <a:pt x="69721" y="91631"/>
                </a:lnTo>
                <a:lnTo>
                  <a:pt x="69721" y="92725"/>
                </a:lnTo>
                <a:lnTo>
                  <a:pt x="69879" y="93380"/>
                </a:lnTo>
                <a:lnTo>
                  <a:pt x="70203" y="93810"/>
                </a:lnTo>
                <a:lnTo>
                  <a:pt x="71001" y="94680"/>
                </a:lnTo>
                <a:lnTo>
                  <a:pt x="71483" y="95119"/>
                </a:lnTo>
                <a:lnTo>
                  <a:pt x="72289" y="95334"/>
                </a:lnTo>
                <a:lnTo>
                  <a:pt x="72929" y="95119"/>
                </a:lnTo>
                <a:lnTo>
                  <a:pt x="73576" y="94680"/>
                </a:lnTo>
                <a:lnTo>
                  <a:pt x="74375" y="93810"/>
                </a:lnTo>
                <a:lnTo>
                  <a:pt x="74540" y="93380"/>
                </a:lnTo>
                <a:lnTo>
                  <a:pt x="74698" y="92725"/>
                </a:lnTo>
                <a:lnTo>
                  <a:pt x="74857" y="91631"/>
                </a:lnTo>
                <a:lnTo>
                  <a:pt x="74698" y="90762"/>
                </a:lnTo>
                <a:lnTo>
                  <a:pt x="74540" y="89883"/>
                </a:lnTo>
                <a:lnTo>
                  <a:pt x="74058" y="89228"/>
                </a:lnTo>
                <a:lnTo>
                  <a:pt x="73576" y="88574"/>
                </a:lnTo>
                <a:lnTo>
                  <a:pt x="72929" y="88359"/>
                </a:lnTo>
                <a:lnTo>
                  <a:pt x="72289" y="88144"/>
                </a:lnTo>
                <a:close/>
                <a:moveTo>
                  <a:pt x="31001" y="66105"/>
                </a:moveTo>
                <a:lnTo>
                  <a:pt x="30843" y="72435"/>
                </a:lnTo>
                <a:lnTo>
                  <a:pt x="30203" y="72866"/>
                </a:lnTo>
                <a:lnTo>
                  <a:pt x="29556" y="73305"/>
                </a:lnTo>
                <a:lnTo>
                  <a:pt x="29074" y="74175"/>
                </a:lnTo>
                <a:lnTo>
                  <a:pt x="28592" y="74829"/>
                </a:lnTo>
                <a:lnTo>
                  <a:pt x="26987" y="78541"/>
                </a:lnTo>
                <a:lnTo>
                  <a:pt x="24578" y="83562"/>
                </a:lnTo>
                <a:lnTo>
                  <a:pt x="23297" y="85956"/>
                </a:lnTo>
                <a:lnTo>
                  <a:pt x="21851" y="88359"/>
                </a:lnTo>
                <a:lnTo>
                  <a:pt x="20722" y="89453"/>
                </a:lnTo>
                <a:lnTo>
                  <a:pt x="19600" y="90537"/>
                </a:lnTo>
                <a:lnTo>
                  <a:pt x="17190" y="93156"/>
                </a:lnTo>
                <a:lnTo>
                  <a:pt x="16068" y="94680"/>
                </a:lnTo>
                <a:lnTo>
                  <a:pt x="14939" y="95989"/>
                </a:lnTo>
                <a:lnTo>
                  <a:pt x="14140" y="97737"/>
                </a:lnTo>
                <a:lnTo>
                  <a:pt x="13659" y="99261"/>
                </a:lnTo>
                <a:lnTo>
                  <a:pt x="13975" y="94465"/>
                </a:lnTo>
                <a:lnTo>
                  <a:pt x="13975" y="89668"/>
                </a:lnTo>
                <a:lnTo>
                  <a:pt x="15421" y="88798"/>
                </a:lnTo>
                <a:lnTo>
                  <a:pt x="16867" y="87704"/>
                </a:lnTo>
                <a:lnTo>
                  <a:pt x="18154" y="86180"/>
                </a:lnTo>
                <a:lnTo>
                  <a:pt x="19442" y="84647"/>
                </a:lnTo>
                <a:lnTo>
                  <a:pt x="21851" y="81159"/>
                </a:lnTo>
                <a:lnTo>
                  <a:pt x="23937" y="77887"/>
                </a:lnTo>
                <a:lnTo>
                  <a:pt x="26506" y="73959"/>
                </a:lnTo>
                <a:lnTo>
                  <a:pt x="28915" y="69817"/>
                </a:lnTo>
                <a:lnTo>
                  <a:pt x="30037" y="68069"/>
                </a:lnTo>
                <a:lnTo>
                  <a:pt x="31001" y="66105"/>
                </a:lnTo>
                <a:close/>
                <a:moveTo>
                  <a:pt x="112447" y="56072"/>
                </a:moveTo>
                <a:lnTo>
                  <a:pt x="112289" y="58036"/>
                </a:lnTo>
                <a:lnTo>
                  <a:pt x="112289" y="59999"/>
                </a:lnTo>
                <a:lnTo>
                  <a:pt x="112447" y="64142"/>
                </a:lnTo>
                <a:lnTo>
                  <a:pt x="112289" y="70687"/>
                </a:lnTo>
                <a:lnTo>
                  <a:pt x="112124" y="77232"/>
                </a:lnTo>
                <a:lnTo>
                  <a:pt x="111807" y="82907"/>
                </a:lnTo>
                <a:lnTo>
                  <a:pt x="111642" y="88574"/>
                </a:lnTo>
                <a:lnTo>
                  <a:pt x="111642" y="94034"/>
                </a:lnTo>
                <a:lnTo>
                  <a:pt x="111807" y="99701"/>
                </a:lnTo>
                <a:lnTo>
                  <a:pt x="108110" y="100355"/>
                </a:lnTo>
                <a:lnTo>
                  <a:pt x="108433" y="94034"/>
                </a:lnTo>
                <a:lnTo>
                  <a:pt x="108592" y="87489"/>
                </a:lnTo>
                <a:lnTo>
                  <a:pt x="108750" y="74399"/>
                </a:lnTo>
                <a:lnTo>
                  <a:pt x="108750" y="68069"/>
                </a:lnTo>
                <a:lnTo>
                  <a:pt x="108592" y="61739"/>
                </a:lnTo>
                <a:lnTo>
                  <a:pt x="108592" y="59121"/>
                </a:lnTo>
                <a:lnTo>
                  <a:pt x="108433" y="57812"/>
                </a:lnTo>
                <a:lnTo>
                  <a:pt x="108268" y="56503"/>
                </a:lnTo>
                <a:lnTo>
                  <a:pt x="110361" y="56288"/>
                </a:lnTo>
                <a:lnTo>
                  <a:pt x="112447" y="56072"/>
                </a:lnTo>
                <a:close/>
                <a:moveTo>
                  <a:pt x="66987" y="29892"/>
                </a:moveTo>
                <a:lnTo>
                  <a:pt x="68757" y="30546"/>
                </a:lnTo>
                <a:lnTo>
                  <a:pt x="70519" y="30762"/>
                </a:lnTo>
                <a:lnTo>
                  <a:pt x="72289" y="30546"/>
                </a:lnTo>
                <a:lnTo>
                  <a:pt x="74216" y="30546"/>
                </a:lnTo>
                <a:lnTo>
                  <a:pt x="74058" y="30977"/>
                </a:lnTo>
                <a:lnTo>
                  <a:pt x="74058" y="31631"/>
                </a:lnTo>
                <a:lnTo>
                  <a:pt x="74216" y="32510"/>
                </a:lnTo>
                <a:lnTo>
                  <a:pt x="74375" y="33164"/>
                </a:lnTo>
                <a:lnTo>
                  <a:pt x="74698" y="33819"/>
                </a:lnTo>
                <a:lnTo>
                  <a:pt x="75180" y="34249"/>
                </a:lnTo>
                <a:lnTo>
                  <a:pt x="75821" y="34689"/>
                </a:lnTo>
                <a:lnTo>
                  <a:pt x="76626" y="34689"/>
                </a:lnTo>
                <a:lnTo>
                  <a:pt x="77266" y="34249"/>
                </a:lnTo>
                <a:lnTo>
                  <a:pt x="77907" y="33819"/>
                </a:lnTo>
                <a:lnTo>
                  <a:pt x="78230" y="33380"/>
                </a:lnTo>
                <a:lnTo>
                  <a:pt x="78389" y="32725"/>
                </a:lnTo>
                <a:lnTo>
                  <a:pt x="78554" y="31631"/>
                </a:lnTo>
                <a:lnTo>
                  <a:pt x="78389" y="30762"/>
                </a:lnTo>
                <a:lnTo>
                  <a:pt x="78389" y="30322"/>
                </a:lnTo>
                <a:lnTo>
                  <a:pt x="84654" y="30322"/>
                </a:lnTo>
                <a:lnTo>
                  <a:pt x="84654" y="32510"/>
                </a:lnTo>
                <a:lnTo>
                  <a:pt x="84819" y="34249"/>
                </a:lnTo>
                <a:lnTo>
                  <a:pt x="85136" y="39270"/>
                </a:lnTo>
                <a:lnTo>
                  <a:pt x="85618" y="44291"/>
                </a:lnTo>
                <a:lnTo>
                  <a:pt x="85783" y="49303"/>
                </a:lnTo>
                <a:lnTo>
                  <a:pt x="85783" y="54324"/>
                </a:lnTo>
                <a:lnTo>
                  <a:pt x="85459" y="66320"/>
                </a:lnTo>
                <a:lnTo>
                  <a:pt x="85136" y="78102"/>
                </a:lnTo>
                <a:lnTo>
                  <a:pt x="85136" y="83562"/>
                </a:lnTo>
                <a:lnTo>
                  <a:pt x="85136" y="89013"/>
                </a:lnTo>
                <a:lnTo>
                  <a:pt x="85136" y="99701"/>
                </a:lnTo>
                <a:lnTo>
                  <a:pt x="82244" y="99485"/>
                </a:lnTo>
                <a:lnTo>
                  <a:pt x="79353" y="99485"/>
                </a:lnTo>
                <a:lnTo>
                  <a:pt x="79353" y="98831"/>
                </a:lnTo>
                <a:lnTo>
                  <a:pt x="79353" y="97952"/>
                </a:lnTo>
                <a:lnTo>
                  <a:pt x="79194" y="97298"/>
                </a:lnTo>
                <a:lnTo>
                  <a:pt x="78871" y="96643"/>
                </a:lnTo>
                <a:lnTo>
                  <a:pt x="78554" y="96213"/>
                </a:lnTo>
                <a:lnTo>
                  <a:pt x="78230" y="95774"/>
                </a:lnTo>
                <a:lnTo>
                  <a:pt x="77748" y="95334"/>
                </a:lnTo>
                <a:lnTo>
                  <a:pt x="77266" y="95119"/>
                </a:lnTo>
                <a:lnTo>
                  <a:pt x="76144" y="95119"/>
                </a:lnTo>
                <a:lnTo>
                  <a:pt x="75662" y="95334"/>
                </a:lnTo>
                <a:lnTo>
                  <a:pt x="75180" y="95774"/>
                </a:lnTo>
                <a:lnTo>
                  <a:pt x="74857" y="96213"/>
                </a:lnTo>
                <a:lnTo>
                  <a:pt x="74540" y="96643"/>
                </a:lnTo>
                <a:lnTo>
                  <a:pt x="74216" y="97298"/>
                </a:lnTo>
                <a:lnTo>
                  <a:pt x="74058" y="97952"/>
                </a:lnTo>
                <a:lnTo>
                  <a:pt x="74058" y="98831"/>
                </a:lnTo>
                <a:lnTo>
                  <a:pt x="74216" y="99701"/>
                </a:lnTo>
                <a:lnTo>
                  <a:pt x="71648" y="99916"/>
                </a:lnTo>
                <a:lnTo>
                  <a:pt x="69074" y="100570"/>
                </a:lnTo>
                <a:lnTo>
                  <a:pt x="68757" y="97298"/>
                </a:lnTo>
                <a:lnTo>
                  <a:pt x="68433" y="94034"/>
                </a:lnTo>
                <a:lnTo>
                  <a:pt x="68275" y="87489"/>
                </a:lnTo>
                <a:lnTo>
                  <a:pt x="68110" y="74614"/>
                </a:lnTo>
                <a:lnTo>
                  <a:pt x="68110" y="65011"/>
                </a:lnTo>
                <a:lnTo>
                  <a:pt x="67951" y="60215"/>
                </a:lnTo>
                <a:lnTo>
                  <a:pt x="67793" y="55633"/>
                </a:lnTo>
                <a:lnTo>
                  <a:pt x="67146" y="40364"/>
                </a:lnTo>
                <a:lnTo>
                  <a:pt x="66987" y="33164"/>
                </a:lnTo>
                <a:lnTo>
                  <a:pt x="66987" y="29892"/>
                </a:lnTo>
                <a:close/>
                <a:moveTo>
                  <a:pt x="105859" y="56503"/>
                </a:moveTo>
                <a:lnTo>
                  <a:pt x="105859" y="57812"/>
                </a:lnTo>
                <a:lnTo>
                  <a:pt x="105859" y="59121"/>
                </a:lnTo>
                <a:lnTo>
                  <a:pt x="106024" y="61739"/>
                </a:lnTo>
                <a:lnTo>
                  <a:pt x="106024" y="68069"/>
                </a:lnTo>
                <a:lnTo>
                  <a:pt x="105859" y="74399"/>
                </a:lnTo>
                <a:lnTo>
                  <a:pt x="105700" y="80944"/>
                </a:lnTo>
                <a:lnTo>
                  <a:pt x="105377" y="87489"/>
                </a:lnTo>
                <a:lnTo>
                  <a:pt x="105218" y="94034"/>
                </a:lnTo>
                <a:lnTo>
                  <a:pt x="105218" y="97298"/>
                </a:lnTo>
                <a:lnTo>
                  <a:pt x="105377" y="100570"/>
                </a:lnTo>
                <a:lnTo>
                  <a:pt x="103772" y="100570"/>
                </a:lnTo>
                <a:lnTo>
                  <a:pt x="103931" y="100140"/>
                </a:lnTo>
                <a:lnTo>
                  <a:pt x="104096" y="97298"/>
                </a:lnTo>
                <a:lnTo>
                  <a:pt x="104096" y="94465"/>
                </a:lnTo>
                <a:lnTo>
                  <a:pt x="103931" y="91631"/>
                </a:lnTo>
                <a:lnTo>
                  <a:pt x="103931" y="88798"/>
                </a:lnTo>
                <a:lnTo>
                  <a:pt x="103931" y="82468"/>
                </a:lnTo>
                <a:lnTo>
                  <a:pt x="103931" y="76362"/>
                </a:lnTo>
                <a:lnTo>
                  <a:pt x="103614" y="70687"/>
                </a:lnTo>
                <a:lnTo>
                  <a:pt x="103132" y="65011"/>
                </a:lnTo>
                <a:lnTo>
                  <a:pt x="103132" y="62833"/>
                </a:lnTo>
                <a:lnTo>
                  <a:pt x="103132" y="60654"/>
                </a:lnTo>
                <a:lnTo>
                  <a:pt x="103449" y="56503"/>
                </a:lnTo>
                <a:close/>
                <a:moveTo>
                  <a:pt x="101363" y="56503"/>
                </a:moveTo>
                <a:lnTo>
                  <a:pt x="100881" y="58690"/>
                </a:lnTo>
                <a:lnTo>
                  <a:pt x="100722" y="61084"/>
                </a:lnTo>
                <a:lnTo>
                  <a:pt x="100557" y="63487"/>
                </a:lnTo>
                <a:lnTo>
                  <a:pt x="100557" y="65890"/>
                </a:lnTo>
                <a:lnTo>
                  <a:pt x="101039" y="70687"/>
                </a:lnTo>
                <a:lnTo>
                  <a:pt x="101363" y="75268"/>
                </a:lnTo>
                <a:lnTo>
                  <a:pt x="101363" y="78541"/>
                </a:lnTo>
                <a:lnTo>
                  <a:pt x="101363" y="82029"/>
                </a:lnTo>
                <a:lnTo>
                  <a:pt x="101204" y="88798"/>
                </a:lnTo>
                <a:lnTo>
                  <a:pt x="101039" y="91631"/>
                </a:lnTo>
                <a:lnTo>
                  <a:pt x="101039" y="94904"/>
                </a:lnTo>
                <a:lnTo>
                  <a:pt x="101204" y="97952"/>
                </a:lnTo>
                <a:lnTo>
                  <a:pt x="101521" y="99261"/>
                </a:lnTo>
                <a:lnTo>
                  <a:pt x="101845" y="100794"/>
                </a:lnTo>
                <a:lnTo>
                  <a:pt x="100399" y="100794"/>
                </a:lnTo>
                <a:lnTo>
                  <a:pt x="100557" y="100355"/>
                </a:lnTo>
                <a:lnTo>
                  <a:pt x="100557" y="99701"/>
                </a:lnTo>
                <a:lnTo>
                  <a:pt x="100240" y="96428"/>
                </a:lnTo>
                <a:lnTo>
                  <a:pt x="99917" y="92940"/>
                </a:lnTo>
                <a:lnTo>
                  <a:pt x="99593" y="86395"/>
                </a:lnTo>
                <a:lnTo>
                  <a:pt x="99435" y="79635"/>
                </a:lnTo>
                <a:lnTo>
                  <a:pt x="99112" y="72866"/>
                </a:lnTo>
                <a:lnTo>
                  <a:pt x="98953" y="67630"/>
                </a:lnTo>
                <a:lnTo>
                  <a:pt x="98953" y="62393"/>
                </a:lnTo>
                <a:lnTo>
                  <a:pt x="98953" y="60869"/>
                </a:lnTo>
                <a:lnTo>
                  <a:pt x="99112" y="59345"/>
                </a:lnTo>
                <a:lnTo>
                  <a:pt x="99277" y="58036"/>
                </a:lnTo>
                <a:lnTo>
                  <a:pt x="99277" y="56503"/>
                </a:lnTo>
                <a:close/>
                <a:moveTo>
                  <a:pt x="30203" y="95334"/>
                </a:moveTo>
                <a:lnTo>
                  <a:pt x="30203" y="98176"/>
                </a:lnTo>
                <a:lnTo>
                  <a:pt x="30361" y="101225"/>
                </a:lnTo>
                <a:lnTo>
                  <a:pt x="29239" y="100794"/>
                </a:lnTo>
                <a:lnTo>
                  <a:pt x="28110" y="100570"/>
                </a:lnTo>
                <a:lnTo>
                  <a:pt x="25700" y="100570"/>
                </a:lnTo>
                <a:lnTo>
                  <a:pt x="26987" y="99046"/>
                </a:lnTo>
                <a:lnTo>
                  <a:pt x="28275" y="97298"/>
                </a:lnTo>
                <a:lnTo>
                  <a:pt x="30203" y="95334"/>
                </a:lnTo>
                <a:close/>
                <a:moveTo>
                  <a:pt x="30684" y="78102"/>
                </a:moveTo>
                <a:lnTo>
                  <a:pt x="30684" y="79635"/>
                </a:lnTo>
                <a:lnTo>
                  <a:pt x="30361" y="89228"/>
                </a:lnTo>
                <a:lnTo>
                  <a:pt x="30037" y="89228"/>
                </a:lnTo>
                <a:lnTo>
                  <a:pt x="29556" y="89668"/>
                </a:lnTo>
                <a:lnTo>
                  <a:pt x="29074" y="90322"/>
                </a:lnTo>
                <a:lnTo>
                  <a:pt x="28275" y="91416"/>
                </a:lnTo>
                <a:lnTo>
                  <a:pt x="26024" y="94465"/>
                </a:lnTo>
                <a:lnTo>
                  <a:pt x="23937" y="97083"/>
                </a:lnTo>
                <a:lnTo>
                  <a:pt x="22974" y="98392"/>
                </a:lnTo>
                <a:lnTo>
                  <a:pt x="22168" y="100140"/>
                </a:lnTo>
                <a:lnTo>
                  <a:pt x="22010" y="100794"/>
                </a:lnTo>
                <a:lnTo>
                  <a:pt x="21369" y="100794"/>
                </a:lnTo>
                <a:lnTo>
                  <a:pt x="17514" y="101010"/>
                </a:lnTo>
                <a:lnTo>
                  <a:pt x="13493" y="101449"/>
                </a:lnTo>
                <a:lnTo>
                  <a:pt x="13493" y="101449"/>
                </a:lnTo>
                <a:lnTo>
                  <a:pt x="13659" y="99916"/>
                </a:lnTo>
                <a:lnTo>
                  <a:pt x="13817" y="100355"/>
                </a:lnTo>
                <a:lnTo>
                  <a:pt x="14140" y="100570"/>
                </a:lnTo>
                <a:lnTo>
                  <a:pt x="14457" y="100794"/>
                </a:lnTo>
                <a:lnTo>
                  <a:pt x="14781" y="100570"/>
                </a:lnTo>
                <a:lnTo>
                  <a:pt x="15903" y="99701"/>
                </a:lnTo>
                <a:lnTo>
                  <a:pt x="16867" y="98831"/>
                </a:lnTo>
                <a:lnTo>
                  <a:pt x="18636" y="96643"/>
                </a:lnTo>
                <a:lnTo>
                  <a:pt x="21528" y="93380"/>
                </a:lnTo>
                <a:lnTo>
                  <a:pt x="24096" y="90107"/>
                </a:lnTo>
                <a:lnTo>
                  <a:pt x="25383" y="88144"/>
                </a:lnTo>
                <a:lnTo>
                  <a:pt x="26664" y="86180"/>
                </a:lnTo>
                <a:lnTo>
                  <a:pt x="28757" y="81814"/>
                </a:lnTo>
                <a:lnTo>
                  <a:pt x="30684" y="78102"/>
                </a:lnTo>
                <a:close/>
                <a:moveTo>
                  <a:pt x="39841" y="4805"/>
                </a:moveTo>
                <a:lnTo>
                  <a:pt x="41769" y="5020"/>
                </a:lnTo>
                <a:lnTo>
                  <a:pt x="43696" y="5236"/>
                </a:lnTo>
                <a:lnTo>
                  <a:pt x="47552" y="5236"/>
                </a:lnTo>
                <a:lnTo>
                  <a:pt x="50120" y="5460"/>
                </a:lnTo>
                <a:lnTo>
                  <a:pt x="55098" y="5460"/>
                </a:lnTo>
                <a:lnTo>
                  <a:pt x="57672" y="5020"/>
                </a:lnTo>
                <a:lnTo>
                  <a:pt x="57190" y="7199"/>
                </a:lnTo>
                <a:lnTo>
                  <a:pt x="57025" y="9387"/>
                </a:lnTo>
                <a:lnTo>
                  <a:pt x="57025" y="12875"/>
                </a:lnTo>
                <a:lnTo>
                  <a:pt x="57025" y="17671"/>
                </a:lnTo>
                <a:lnTo>
                  <a:pt x="57349" y="22692"/>
                </a:lnTo>
                <a:lnTo>
                  <a:pt x="57507" y="27489"/>
                </a:lnTo>
                <a:lnTo>
                  <a:pt x="57507" y="32510"/>
                </a:lnTo>
                <a:lnTo>
                  <a:pt x="57349" y="41019"/>
                </a:lnTo>
                <a:lnTo>
                  <a:pt x="57507" y="49303"/>
                </a:lnTo>
                <a:lnTo>
                  <a:pt x="57831" y="66105"/>
                </a:lnTo>
                <a:lnTo>
                  <a:pt x="58313" y="83123"/>
                </a:lnTo>
                <a:lnTo>
                  <a:pt x="58471" y="99916"/>
                </a:lnTo>
                <a:lnTo>
                  <a:pt x="47387" y="99916"/>
                </a:lnTo>
                <a:lnTo>
                  <a:pt x="45624" y="100140"/>
                </a:lnTo>
                <a:lnTo>
                  <a:pt x="43855" y="100140"/>
                </a:lnTo>
                <a:lnTo>
                  <a:pt x="42251" y="100570"/>
                </a:lnTo>
                <a:lnTo>
                  <a:pt x="40640" y="101449"/>
                </a:lnTo>
                <a:lnTo>
                  <a:pt x="40481" y="98831"/>
                </a:lnTo>
                <a:lnTo>
                  <a:pt x="40481" y="96213"/>
                </a:lnTo>
                <a:lnTo>
                  <a:pt x="40481" y="90977"/>
                </a:lnTo>
                <a:lnTo>
                  <a:pt x="40000" y="78102"/>
                </a:lnTo>
                <a:lnTo>
                  <a:pt x="39841" y="71126"/>
                </a:lnTo>
                <a:lnTo>
                  <a:pt x="39841" y="64357"/>
                </a:lnTo>
                <a:lnTo>
                  <a:pt x="40158" y="57597"/>
                </a:lnTo>
                <a:lnTo>
                  <a:pt x="40481" y="50612"/>
                </a:lnTo>
                <a:lnTo>
                  <a:pt x="41122" y="37746"/>
                </a:lnTo>
                <a:lnTo>
                  <a:pt x="41287" y="31201"/>
                </a:lnTo>
                <a:lnTo>
                  <a:pt x="41287" y="27928"/>
                </a:lnTo>
                <a:lnTo>
                  <a:pt x="41122" y="24656"/>
                </a:lnTo>
                <a:lnTo>
                  <a:pt x="39841" y="13314"/>
                </a:lnTo>
                <a:lnTo>
                  <a:pt x="39841" y="11126"/>
                </a:lnTo>
                <a:lnTo>
                  <a:pt x="39841" y="9163"/>
                </a:lnTo>
                <a:lnTo>
                  <a:pt x="39841" y="4805"/>
                </a:lnTo>
                <a:close/>
                <a:moveTo>
                  <a:pt x="97184" y="56727"/>
                </a:moveTo>
                <a:lnTo>
                  <a:pt x="96543" y="58251"/>
                </a:lnTo>
                <a:lnTo>
                  <a:pt x="96385" y="60215"/>
                </a:lnTo>
                <a:lnTo>
                  <a:pt x="96220" y="62393"/>
                </a:lnTo>
                <a:lnTo>
                  <a:pt x="96062" y="64581"/>
                </a:lnTo>
                <a:lnTo>
                  <a:pt x="96220" y="68723"/>
                </a:lnTo>
                <a:lnTo>
                  <a:pt x="96385" y="71781"/>
                </a:lnTo>
                <a:lnTo>
                  <a:pt x="96867" y="86180"/>
                </a:lnTo>
                <a:lnTo>
                  <a:pt x="97184" y="93595"/>
                </a:lnTo>
                <a:lnTo>
                  <a:pt x="97507" y="97083"/>
                </a:lnTo>
                <a:lnTo>
                  <a:pt x="97989" y="100794"/>
                </a:lnTo>
                <a:lnTo>
                  <a:pt x="97989" y="101010"/>
                </a:lnTo>
                <a:lnTo>
                  <a:pt x="96385" y="101225"/>
                </a:lnTo>
                <a:lnTo>
                  <a:pt x="94939" y="101664"/>
                </a:lnTo>
                <a:lnTo>
                  <a:pt x="95421" y="96428"/>
                </a:lnTo>
                <a:lnTo>
                  <a:pt x="95738" y="91192"/>
                </a:lnTo>
                <a:lnTo>
                  <a:pt x="95738" y="85956"/>
                </a:lnTo>
                <a:lnTo>
                  <a:pt x="95580" y="80720"/>
                </a:lnTo>
                <a:lnTo>
                  <a:pt x="95256" y="68939"/>
                </a:lnTo>
                <a:lnTo>
                  <a:pt x="95098" y="62833"/>
                </a:lnTo>
                <a:lnTo>
                  <a:pt x="94774" y="57157"/>
                </a:lnTo>
                <a:lnTo>
                  <a:pt x="97184" y="56727"/>
                </a:lnTo>
                <a:close/>
                <a:moveTo>
                  <a:pt x="81604" y="25741"/>
                </a:moveTo>
                <a:lnTo>
                  <a:pt x="77108" y="26180"/>
                </a:lnTo>
                <a:lnTo>
                  <a:pt x="71965" y="26395"/>
                </a:lnTo>
                <a:lnTo>
                  <a:pt x="69397" y="26395"/>
                </a:lnTo>
                <a:lnTo>
                  <a:pt x="66987" y="26835"/>
                </a:lnTo>
                <a:lnTo>
                  <a:pt x="66506" y="27274"/>
                </a:lnTo>
                <a:lnTo>
                  <a:pt x="66182" y="27704"/>
                </a:lnTo>
                <a:lnTo>
                  <a:pt x="66024" y="27704"/>
                </a:lnTo>
                <a:lnTo>
                  <a:pt x="65383" y="28144"/>
                </a:lnTo>
                <a:lnTo>
                  <a:pt x="64901" y="28798"/>
                </a:lnTo>
                <a:lnTo>
                  <a:pt x="64736" y="29892"/>
                </a:lnTo>
                <a:lnTo>
                  <a:pt x="64578" y="30977"/>
                </a:lnTo>
                <a:lnTo>
                  <a:pt x="64419" y="33380"/>
                </a:lnTo>
                <a:lnTo>
                  <a:pt x="64578" y="35128"/>
                </a:lnTo>
                <a:lnTo>
                  <a:pt x="64578" y="39710"/>
                </a:lnTo>
                <a:lnTo>
                  <a:pt x="64736" y="44291"/>
                </a:lnTo>
                <a:lnTo>
                  <a:pt x="65060" y="53230"/>
                </a:lnTo>
                <a:lnTo>
                  <a:pt x="65218" y="63048"/>
                </a:lnTo>
                <a:lnTo>
                  <a:pt x="65383" y="72866"/>
                </a:lnTo>
                <a:lnTo>
                  <a:pt x="65542" y="87489"/>
                </a:lnTo>
                <a:lnTo>
                  <a:pt x="65700" y="94680"/>
                </a:lnTo>
                <a:lnTo>
                  <a:pt x="66024" y="98392"/>
                </a:lnTo>
                <a:lnTo>
                  <a:pt x="66347" y="101879"/>
                </a:lnTo>
                <a:lnTo>
                  <a:pt x="66182" y="102104"/>
                </a:lnTo>
                <a:lnTo>
                  <a:pt x="66024" y="102534"/>
                </a:lnTo>
                <a:lnTo>
                  <a:pt x="66024" y="103413"/>
                </a:lnTo>
                <a:lnTo>
                  <a:pt x="66182" y="104282"/>
                </a:lnTo>
                <a:lnTo>
                  <a:pt x="66506" y="104497"/>
                </a:lnTo>
                <a:lnTo>
                  <a:pt x="66829" y="104722"/>
                </a:lnTo>
                <a:lnTo>
                  <a:pt x="67146" y="104722"/>
                </a:lnTo>
                <a:lnTo>
                  <a:pt x="67628" y="104937"/>
                </a:lnTo>
                <a:lnTo>
                  <a:pt x="68110" y="104937"/>
                </a:lnTo>
                <a:lnTo>
                  <a:pt x="69879" y="105152"/>
                </a:lnTo>
                <a:lnTo>
                  <a:pt x="71648" y="104937"/>
                </a:lnTo>
                <a:lnTo>
                  <a:pt x="75022" y="104497"/>
                </a:lnTo>
                <a:lnTo>
                  <a:pt x="80158" y="104282"/>
                </a:lnTo>
                <a:lnTo>
                  <a:pt x="85301" y="104067"/>
                </a:lnTo>
                <a:lnTo>
                  <a:pt x="85618" y="104497"/>
                </a:lnTo>
                <a:lnTo>
                  <a:pt x="86100" y="104722"/>
                </a:lnTo>
                <a:lnTo>
                  <a:pt x="86423" y="104937"/>
                </a:lnTo>
                <a:lnTo>
                  <a:pt x="86905" y="104722"/>
                </a:lnTo>
                <a:lnTo>
                  <a:pt x="87387" y="104497"/>
                </a:lnTo>
                <a:lnTo>
                  <a:pt x="87710" y="104067"/>
                </a:lnTo>
                <a:lnTo>
                  <a:pt x="88027" y="103628"/>
                </a:lnTo>
                <a:lnTo>
                  <a:pt x="88192" y="102758"/>
                </a:lnTo>
                <a:lnTo>
                  <a:pt x="88351" y="97522"/>
                </a:lnTo>
                <a:lnTo>
                  <a:pt x="88351" y="92286"/>
                </a:lnTo>
                <a:lnTo>
                  <a:pt x="88192" y="86835"/>
                </a:lnTo>
                <a:lnTo>
                  <a:pt x="88192" y="81598"/>
                </a:lnTo>
                <a:lnTo>
                  <a:pt x="88674" y="59345"/>
                </a:lnTo>
                <a:lnTo>
                  <a:pt x="88674" y="54324"/>
                </a:lnTo>
                <a:lnTo>
                  <a:pt x="88674" y="49527"/>
                </a:lnTo>
                <a:lnTo>
                  <a:pt x="88509" y="44506"/>
                </a:lnTo>
                <a:lnTo>
                  <a:pt x="88027" y="39485"/>
                </a:lnTo>
                <a:lnTo>
                  <a:pt x="87228" y="33380"/>
                </a:lnTo>
                <a:lnTo>
                  <a:pt x="87063" y="31201"/>
                </a:lnTo>
                <a:lnTo>
                  <a:pt x="87063" y="28798"/>
                </a:lnTo>
                <a:lnTo>
                  <a:pt x="87228" y="28144"/>
                </a:lnTo>
                <a:lnTo>
                  <a:pt x="87063" y="27274"/>
                </a:lnTo>
                <a:lnTo>
                  <a:pt x="86746" y="26619"/>
                </a:lnTo>
                <a:lnTo>
                  <a:pt x="86100" y="26180"/>
                </a:lnTo>
                <a:lnTo>
                  <a:pt x="85136" y="25741"/>
                </a:lnTo>
                <a:close/>
                <a:moveTo>
                  <a:pt x="21046" y="52145"/>
                </a:moveTo>
                <a:lnTo>
                  <a:pt x="18636" y="52361"/>
                </a:lnTo>
                <a:lnTo>
                  <a:pt x="16227" y="52576"/>
                </a:lnTo>
                <a:lnTo>
                  <a:pt x="13817" y="53230"/>
                </a:lnTo>
                <a:lnTo>
                  <a:pt x="12695" y="53670"/>
                </a:lnTo>
                <a:lnTo>
                  <a:pt x="11566" y="54109"/>
                </a:lnTo>
                <a:lnTo>
                  <a:pt x="11084" y="54324"/>
                </a:lnTo>
                <a:lnTo>
                  <a:pt x="10767" y="54539"/>
                </a:lnTo>
                <a:lnTo>
                  <a:pt x="10767" y="54763"/>
                </a:lnTo>
                <a:lnTo>
                  <a:pt x="10443" y="55418"/>
                </a:lnTo>
                <a:lnTo>
                  <a:pt x="10443" y="56288"/>
                </a:lnTo>
                <a:lnTo>
                  <a:pt x="10602" y="56942"/>
                </a:lnTo>
                <a:lnTo>
                  <a:pt x="10925" y="57381"/>
                </a:lnTo>
                <a:lnTo>
                  <a:pt x="11249" y="63048"/>
                </a:lnTo>
                <a:lnTo>
                  <a:pt x="11249" y="68723"/>
                </a:lnTo>
                <a:lnTo>
                  <a:pt x="11249" y="80065"/>
                </a:lnTo>
                <a:lnTo>
                  <a:pt x="10602" y="102758"/>
                </a:lnTo>
                <a:lnTo>
                  <a:pt x="10767" y="103628"/>
                </a:lnTo>
                <a:lnTo>
                  <a:pt x="10925" y="104282"/>
                </a:lnTo>
                <a:lnTo>
                  <a:pt x="11407" y="104497"/>
                </a:lnTo>
                <a:lnTo>
                  <a:pt x="11889" y="104722"/>
                </a:lnTo>
                <a:lnTo>
                  <a:pt x="12853" y="105152"/>
                </a:lnTo>
                <a:lnTo>
                  <a:pt x="13975" y="105376"/>
                </a:lnTo>
                <a:lnTo>
                  <a:pt x="16068" y="105376"/>
                </a:lnTo>
                <a:lnTo>
                  <a:pt x="18154" y="105152"/>
                </a:lnTo>
                <a:lnTo>
                  <a:pt x="20240" y="104937"/>
                </a:lnTo>
                <a:lnTo>
                  <a:pt x="26024" y="104937"/>
                </a:lnTo>
                <a:lnTo>
                  <a:pt x="28757" y="105152"/>
                </a:lnTo>
                <a:lnTo>
                  <a:pt x="30203" y="105152"/>
                </a:lnTo>
                <a:lnTo>
                  <a:pt x="31648" y="104937"/>
                </a:lnTo>
                <a:lnTo>
                  <a:pt x="32289" y="104722"/>
                </a:lnTo>
                <a:lnTo>
                  <a:pt x="32771" y="104497"/>
                </a:lnTo>
                <a:lnTo>
                  <a:pt x="33094" y="103843"/>
                </a:lnTo>
                <a:lnTo>
                  <a:pt x="33094" y="103188"/>
                </a:lnTo>
                <a:lnTo>
                  <a:pt x="32929" y="100140"/>
                </a:lnTo>
                <a:lnTo>
                  <a:pt x="32771" y="97298"/>
                </a:lnTo>
                <a:lnTo>
                  <a:pt x="32929" y="91416"/>
                </a:lnTo>
                <a:lnTo>
                  <a:pt x="33253" y="79635"/>
                </a:lnTo>
                <a:lnTo>
                  <a:pt x="33576" y="64357"/>
                </a:lnTo>
                <a:lnTo>
                  <a:pt x="33734" y="59999"/>
                </a:lnTo>
                <a:lnTo>
                  <a:pt x="33734" y="57812"/>
                </a:lnTo>
                <a:lnTo>
                  <a:pt x="33576" y="55633"/>
                </a:lnTo>
                <a:lnTo>
                  <a:pt x="33411" y="54979"/>
                </a:lnTo>
                <a:lnTo>
                  <a:pt x="33253" y="54109"/>
                </a:lnTo>
                <a:lnTo>
                  <a:pt x="32929" y="53454"/>
                </a:lnTo>
                <a:lnTo>
                  <a:pt x="32447" y="52800"/>
                </a:lnTo>
                <a:lnTo>
                  <a:pt x="31807" y="52576"/>
                </a:lnTo>
                <a:lnTo>
                  <a:pt x="26347" y="52145"/>
                </a:lnTo>
                <a:close/>
                <a:moveTo>
                  <a:pt x="38877" y="224"/>
                </a:moveTo>
                <a:lnTo>
                  <a:pt x="38395" y="439"/>
                </a:lnTo>
                <a:lnTo>
                  <a:pt x="37913" y="878"/>
                </a:lnTo>
                <a:lnTo>
                  <a:pt x="37431" y="1963"/>
                </a:lnTo>
                <a:lnTo>
                  <a:pt x="37108" y="3057"/>
                </a:lnTo>
                <a:lnTo>
                  <a:pt x="36626" y="5460"/>
                </a:lnTo>
                <a:lnTo>
                  <a:pt x="36468" y="8078"/>
                </a:lnTo>
                <a:lnTo>
                  <a:pt x="36468" y="10696"/>
                </a:lnTo>
                <a:lnTo>
                  <a:pt x="36626" y="13529"/>
                </a:lnTo>
                <a:lnTo>
                  <a:pt x="36784" y="16147"/>
                </a:lnTo>
                <a:lnTo>
                  <a:pt x="37431" y="21168"/>
                </a:lnTo>
                <a:lnTo>
                  <a:pt x="37748" y="24656"/>
                </a:lnTo>
                <a:lnTo>
                  <a:pt x="37913" y="28144"/>
                </a:lnTo>
                <a:lnTo>
                  <a:pt x="37913" y="31631"/>
                </a:lnTo>
                <a:lnTo>
                  <a:pt x="37748" y="35128"/>
                </a:lnTo>
                <a:lnTo>
                  <a:pt x="37590" y="41888"/>
                </a:lnTo>
                <a:lnTo>
                  <a:pt x="37108" y="49088"/>
                </a:lnTo>
                <a:lnTo>
                  <a:pt x="36784" y="56288"/>
                </a:lnTo>
                <a:lnTo>
                  <a:pt x="36626" y="63487"/>
                </a:lnTo>
                <a:lnTo>
                  <a:pt x="36468" y="70902"/>
                </a:lnTo>
                <a:lnTo>
                  <a:pt x="36626" y="78102"/>
                </a:lnTo>
                <a:lnTo>
                  <a:pt x="37266" y="92286"/>
                </a:lnTo>
                <a:lnTo>
                  <a:pt x="37266" y="97952"/>
                </a:lnTo>
                <a:lnTo>
                  <a:pt x="37431" y="100794"/>
                </a:lnTo>
                <a:lnTo>
                  <a:pt x="37748" y="103628"/>
                </a:lnTo>
                <a:lnTo>
                  <a:pt x="37913" y="104282"/>
                </a:lnTo>
                <a:lnTo>
                  <a:pt x="38072" y="104722"/>
                </a:lnTo>
                <a:lnTo>
                  <a:pt x="38395" y="105152"/>
                </a:lnTo>
                <a:lnTo>
                  <a:pt x="39518" y="105152"/>
                </a:lnTo>
                <a:lnTo>
                  <a:pt x="40323" y="104722"/>
                </a:lnTo>
                <a:lnTo>
                  <a:pt x="41927" y="105152"/>
                </a:lnTo>
                <a:lnTo>
                  <a:pt x="43696" y="105376"/>
                </a:lnTo>
                <a:lnTo>
                  <a:pt x="53012" y="105376"/>
                </a:lnTo>
                <a:lnTo>
                  <a:pt x="58471" y="105152"/>
                </a:lnTo>
                <a:lnTo>
                  <a:pt x="59118" y="104937"/>
                </a:lnTo>
                <a:lnTo>
                  <a:pt x="59600" y="104722"/>
                </a:lnTo>
                <a:lnTo>
                  <a:pt x="60399" y="104722"/>
                </a:lnTo>
                <a:lnTo>
                  <a:pt x="61204" y="104497"/>
                </a:lnTo>
                <a:lnTo>
                  <a:pt x="61528" y="104067"/>
                </a:lnTo>
                <a:lnTo>
                  <a:pt x="61686" y="103843"/>
                </a:lnTo>
                <a:lnTo>
                  <a:pt x="61845" y="103188"/>
                </a:lnTo>
                <a:lnTo>
                  <a:pt x="62010" y="102534"/>
                </a:lnTo>
                <a:lnTo>
                  <a:pt x="61845" y="85741"/>
                </a:lnTo>
                <a:lnTo>
                  <a:pt x="61363" y="69163"/>
                </a:lnTo>
                <a:lnTo>
                  <a:pt x="60881" y="52361"/>
                </a:lnTo>
                <a:lnTo>
                  <a:pt x="60722" y="44067"/>
                </a:lnTo>
                <a:lnTo>
                  <a:pt x="60722" y="35783"/>
                </a:lnTo>
                <a:lnTo>
                  <a:pt x="60722" y="30762"/>
                </a:lnTo>
                <a:lnTo>
                  <a:pt x="60564" y="25741"/>
                </a:lnTo>
                <a:lnTo>
                  <a:pt x="60240" y="20729"/>
                </a:lnTo>
                <a:lnTo>
                  <a:pt x="59917" y="15708"/>
                </a:lnTo>
                <a:lnTo>
                  <a:pt x="59759" y="11350"/>
                </a:lnTo>
                <a:lnTo>
                  <a:pt x="59759" y="7199"/>
                </a:lnTo>
                <a:lnTo>
                  <a:pt x="59917" y="5460"/>
                </a:lnTo>
                <a:lnTo>
                  <a:pt x="59917" y="4366"/>
                </a:lnTo>
                <a:lnTo>
                  <a:pt x="59917" y="4151"/>
                </a:lnTo>
                <a:lnTo>
                  <a:pt x="59759" y="3711"/>
                </a:lnTo>
                <a:lnTo>
                  <a:pt x="59917" y="3057"/>
                </a:lnTo>
                <a:lnTo>
                  <a:pt x="59917" y="2402"/>
                </a:lnTo>
                <a:lnTo>
                  <a:pt x="59759" y="1748"/>
                </a:lnTo>
                <a:lnTo>
                  <a:pt x="59435" y="1309"/>
                </a:lnTo>
                <a:lnTo>
                  <a:pt x="59118" y="654"/>
                </a:lnTo>
                <a:lnTo>
                  <a:pt x="58795" y="224"/>
                </a:lnTo>
                <a:lnTo>
                  <a:pt x="57672" y="224"/>
                </a:lnTo>
                <a:lnTo>
                  <a:pt x="54781" y="654"/>
                </a:lnTo>
                <a:lnTo>
                  <a:pt x="52048" y="654"/>
                </a:lnTo>
                <a:lnTo>
                  <a:pt x="46423" y="439"/>
                </a:lnTo>
                <a:lnTo>
                  <a:pt x="43050" y="439"/>
                </a:lnTo>
                <a:lnTo>
                  <a:pt x="41445" y="654"/>
                </a:lnTo>
                <a:lnTo>
                  <a:pt x="39676" y="878"/>
                </a:lnTo>
                <a:lnTo>
                  <a:pt x="39359" y="439"/>
                </a:lnTo>
                <a:lnTo>
                  <a:pt x="38877" y="224"/>
                </a:lnTo>
                <a:close/>
                <a:moveTo>
                  <a:pt x="109714" y="51921"/>
                </a:moveTo>
                <a:lnTo>
                  <a:pt x="106340" y="52145"/>
                </a:lnTo>
                <a:lnTo>
                  <a:pt x="103132" y="52576"/>
                </a:lnTo>
                <a:lnTo>
                  <a:pt x="99759" y="52800"/>
                </a:lnTo>
                <a:lnTo>
                  <a:pt x="97025" y="52800"/>
                </a:lnTo>
                <a:lnTo>
                  <a:pt x="95580" y="53230"/>
                </a:lnTo>
                <a:lnTo>
                  <a:pt x="94292" y="53885"/>
                </a:lnTo>
                <a:lnTo>
                  <a:pt x="93810" y="53230"/>
                </a:lnTo>
                <a:lnTo>
                  <a:pt x="93170" y="53015"/>
                </a:lnTo>
                <a:lnTo>
                  <a:pt x="93012" y="53015"/>
                </a:lnTo>
                <a:lnTo>
                  <a:pt x="92688" y="53230"/>
                </a:lnTo>
                <a:lnTo>
                  <a:pt x="92530" y="53670"/>
                </a:lnTo>
                <a:lnTo>
                  <a:pt x="92365" y="54109"/>
                </a:lnTo>
                <a:lnTo>
                  <a:pt x="92048" y="56942"/>
                </a:lnTo>
                <a:lnTo>
                  <a:pt x="91883" y="59775"/>
                </a:lnTo>
                <a:lnTo>
                  <a:pt x="91883" y="62833"/>
                </a:lnTo>
                <a:lnTo>
                  <a:pt x="91883" y="65666"/>
                </a:lnTo>
                <a:lnTo>
                  <a:pt x="92206" y="71557"/>
                </a:lnTo>
                <a:lnTo>
                  <a:pt x="92530" y="77232"/>
                </a:lnTo>
                <a:lnTo>
                  <a:pt x="92688" y="83777"/>
                </a:lnTo>
                <a:lnTo>
                  <a:pt x="92688" y="90107"/>
                </a:lnTo>
                <a:lnTo>
                  <a:pt x="92530" y="96428"/>
                </a:lnTo>
                <a:lnTo>
                  <a:pt x="92206" y="99701"/>
                </a:lnTo>
                <a:lnTo>
                  <a:pt x="91724" y="102758"/>
                </a:lnTo>
                <a:lnTo>
                  <a:pt x="91724" y="103628"/>
                </a:lnTo>
                <a:lnTo>
                  <a:pt x="91883" y="104282"/>
                </a:lnTo>
                <a:lnTo>
                  <a:pt x="92206" y="104937"/>
                </a:lnTo>
                <a:lnTo>
                  <a:pt x="92688" y="105152"/>
                </a:lnTo>
                <a:lnTo>
                  <a:pt x="93012" y="105376"/>
                </a:lnTo>
                <a:lnTo>
                  <a:pt x="93975" y="105376"/>
                </a:lnTo>
                <a:lnTo>
                  <a:pt x="94457" y="104937"/>
                </a:lnTo>
                <a:lnTo>
                  <a:pt x="96543" y="105152"/>
                </a:lnTo>
                <a:lnTo>
                  <a:pt x="102967" y="105152"/>
                </a:lnTo>
                <a:lnTo>
                  <a:pt x="107786" y="104937"/>
                </a:lnTo>
                <a:lnTo>
                  <a:pt x="110037" y="104497"/>
                </a:lnTo>
                <a:lnTo>
                  <a:pt x="112447" y="104067"/>
                </a:lnTo>
                <a:lnTo>
                  <a:pt x="112771" y="104497"/>
                </a:lnTo>
                <a:lnTo>
                  <a:pt x="113087" y="104722"/>
                </a:lnTo>
                <a:lnTo>
                  <a:pt x="113569" y="104937"/>
                </a:lnTo>
                <a:lnTo>
                  <a:pt x="114051" y="104937"/>
                </a:lnTo>
                <a:lnTo>
                  <a:pt x="114533" y="104722"/>
                </a:lnTo>
                <a:lnTo>
                  <a:pt x="114857" y="104282"/>
                </a:lnTo>
                <a:lnTo>
                  <a:pt x="115015" y="103843"/>
                </a:lnTo>
                <a:lnTo>
                  <a:pt x="115015" y="103188"/>
                </a:lnTo>
                <a:lnTo>
                  <a:pt x="114698" y="99916"/>
                </a:lnTo>
                <a:lnTo>
                  <a:pt x="114533" y="96643"/>
                </a:lnTo>
                <a:lnTo>
                  <a:pt x="114533" y="90107"/>
                </a:lnTo>
                <a:lnTo>
                  <a:pt x="114533" y="83777"/>
                </a:lnTo>
                <a:lnTo>
                  <a:pt x="114857" y="77232"/>
                </a:lnTo>
                <a:lnTo>
                  <a:pt x="115015" y="70687"/>
                </a:lnTo>
                <a:lnTo>
                  <a:pt x="115180" y="64142"/>
                </a:lnTo>
                <a:lnTo>
                  <a:pt x="115180" y="61963"/>
                </a:lnTo>
                <a:lnTo>
                  <a:pt x="115015" y="59560"/>
                </a:lnTo>
                <a:lnTo>
                  <a:pt x="114857" y="57157"/>
                </a:lnTo>
                <a:lnTo>
                  <a:pt x="114533" y="56072"/>
                </a:lnTo>
                <a:lnTo>
                  <a:pt x="114216" y="55194"/>
                </a:lnTo>
                <a:lnTo>
                  <a:pt x="114375" y="54539"/>
                </a:lnTo>
                <a:lnTo>
                  <a:pt x="114375" y="54109"/>
                </a:lnTo>
                <a:lnTo>
                  <a:pt x="114216" y="53230"/>
                </a:lnTo>
                <a:lnTo>
                  <a:pt x="113734" y="52361"/>
                </a:lnTo>
                <a:lnTo>
                  <a:pt x="113411" y="52145"/>
                </a:lnTo>
                <a:lnTo>
                  <a:pt x="112929" y="51921"/>
                </a:lnTo>
                <a:close/>
                <a:moveTo>
                  <a:pt x="1287" y="0"/>
                </a:moveTo>
                <a:lnTo>
                  <a:pt x="963" y="439"/>
                </a:lnTo>
                <a:lnTo>
                  <a:pt x="646" y="654"/>
                </a:lnTo>
                <a:lnTo>
                  <a:pt x="323" y="1748"/>
                </a:lnTo>
                <a:lnTo>
                  <a:pt x="165" y="2842"/>
                </a:lnTo>
                <a:lnTo>
                  <a:pt x="0" y="3927"/>
                </a:lnTo>
                <a:lnTo>
                  <a:pt x="0" y="5236"/>
                </a:lnTo>
                <a:lnTo>
                  <a:pt x="323" y="7854"/>
                </a:lnTo>
                <a:lnTo>
                  <a:pt x="481" y="10041"/>
                </a:lnTo>
                <a:lnTo>
                  <a:pt x="323" y="17456"/>
                </a:lnTo>
                <a:lnTo>
                  <a:pt x="323" y="24871"/>
                </a:lnTo>
                <a:lnTo>
                  <a:pt x="323" y="32286"/>
                </a:lnTo>
                <a:lnTo>
                  <a:pt x="323" y="39710"/>
                </a:lnTo>
                <a:lnTo>
                  <a:pt x="0" y="54763"/>
                </a:lnTo>
                <a:lnTo>
                  <a:pt x="0" y="62618"/>
                </a:lnTo>
                <a:lnTo>
                  <a:pt x="165" y="70472"/>
                </a:lnTo>
                <a:lnTo>
                  <a:pt x="481" y="85956"/>
                </a:lnTo>
                <a:lnTo>
                  <a:pt x="963" y="101449"/>
                </a:lnTo>
                <a:lnTo>
                  <a:pt x="1128" y="109303"/>
                </a:lnTo>
                <a:lnTo>
                  <a:pt x="1287" y="117157"/>
                </a:lnTo>
                <a:lnTo>
                  <a:pt x="1445" y="118242"/>
                </a:lnTo>
                <a:lnTo>
                  <a:pt x="1927" y="118897"/>
                </a:lnTo>
                <a:lnTo>
                  <a:pt x="2251" y="119336"/>
                </a:lnTo>
                <a:lnTo>
                  <a:pt x="2574" y="119336"/>
                </a:lnTo>
                <a:lnTo>
                  <a:pt x="5948" y="119991"/>
                </a:lnTo>
                <a:lnTo>
                  <a:pt x="12695" y="119991"/>
                </a:lnTo>
                <a:lnTo>
                  <a:pt x="15903" y="119551"/>
                </a:lnTo>
                <a:lnTo>
                  <a:pt x="22650" y="118897"/>
                </a:lnTo>
                <a:lnTo>
                  <a:pt x="26024" y="118466"/>
                </a:lnTo>
                <a:lnTo>
                  <a:pt x="29397" y="118242"/>
                </a:lnTo>
                <a:lnTo>
                  <a:pt x="66347" y="118242"/>
                </a:lnTo>
                <a:lnTo>
                  <a:pt x="73734" y="118027"/>
                </a:lnTo>
                <a:lnTo>
                  <a:pt x="88674" y="117372"/>
                </a:lnTo>
                <a:lnTo>
                  <a:pt x="96220" y="117157"/>
                </a:lnTo>
                <a:lnTo>
                  <a:pt x="110678" y="117157"/>
                </a:lnTo>
                <a:lnTo>
                  <a:pt x="114216" y="117372"/>
                </a:lnTo>
                <a:lnTo>
                  <a:pt x="115821" y="117812"/>
                </a:lnTo>
                <a:lnTo>
                  <a:pt x="117590" y="118027"/>
                </a:lnTo>
                <a:lnTo>
                  <a:pt x="118389" y="118027"/>
                </a:lnTo>
                <a:lnTo>
                  <a:pt x="119036" y="117588"/>
                </a:lnTo>
                <a:lnTo>
                  <a:pt x="119518" y="116933"/>
                </a:lnTo>
                <a:lnTo>
                  <a:pt x="119834" y="116063"/>
                </a:lnTo>
                <a:lnTo>
                  <a:pt x="120000" y="115194"/>
                </a:lnTo>
                <a:lnTo>
                  <a:pt x="119834" y="114315"/>
                </a:lnTo>
                <a:lnTo>
                  <a:pt x="119353" y="113661"/>
                </a:lnTo>
                <a:lnTo>
                  <a:pt x="118554" y="113230"/>
                </a:lnTo>
                <a:lnTo>
                  <a:pt x="115497" y="112576"/>
                </a:lnTo>
                <a:lnTo>
                  <a:pt x="112447" y="112352"/>
                </a:lnTo>
                <a:lnTo>
                  <a:pt x="106182" y="112136"/>
                </a:lnTo>
                <a:lnTo>
                  <a:pt x="98630" y="111921"/>
                </a:lnTo>
                <a:lnTo>
                  <a:pt x="91242" y="112136"/>
                </a:lnTo>
                <a:lnTo>
                  <a:pt x="76303" y="112791"/>
                </a:lnTo>
                <a:lnTo>
                  <a:pt x="68757" y="113006"/>
                </a:lnTo>
                <a:lnTo>
                  <a:pt x="61204" y="113230"/>
                </a:lnTo>
                <a:lnTo>
                  <a:pt x="46588" y="113006"/>
                </a:lnTo>
                <a:lnTo>
                  <a:pt x="39194" y="113006"/>
                </a:lnTo>
                <a:lnTo>
                  <a:pt x="31807" y="113230"/>
                </a:lnTo>
                <a:lnTo>
                  <a:pt x="25060" y="113661"/>
                </a:lnTo>
                <a:lnTo>
                  <a:pt x="18313" y="114100"/>
                </a:lnTo>
                <a:lnTo>
                  <a:pt x="11566" y="114754"/>
                </a:lnTo>
                <a:lnTo>
                  <a:pt x="4819" y="115194"/>
                </a:lnTo>
                <a:lnTo>
                  <a:pt x="4502" y="100140"/>
                </a:lnTo>
                <a:lnTo>
                  <a:pt x="4020" y="85086"/>
                </a:lnTo>
                <a:lnTo>
                  <a:pt x="3696" y="69817"/>
                </a:lnTo>
                <a:lnTo>
                  <a:pt x="3538" y="62393"/>
                </a:lnTo>
                <a:lnTo>
                  <a:pt x="3696" y="54763"/>
                </a:lnTo>
                <a:lnTo>
                  <a:pt x="3855" y="39055"/>
                </a:lnTo>
                <a:lnTo>
                  <a:pt x="3696" y="23123"/>
                </a:lnTo>
                <a:lnTo>
                  <a:pt x="3855" y="15708"/>
                </a:lnTo>
                <a:lnTo>
                  <a:pt x="3855" y="12220"/>
                </a:lnTo>
                <a:lnTo>
                  <a:pt x="3855" y="8508"/>
                </a:lnTo>
                <a:lnTo>
                  <a:pt x="3696" y="6329"/>
                </a:lnTo>
                <a:lnTo>
                  <a:pt x="3538" y="3927"/>
                </a:lnTo>
                <a:lnTo>
                  <a:pt x="3373" y="2842"/>
                </a:lnTo>
                <a:lnTo>
                  <a:pt x="3056" y="1963"/>
                </a:lnTo>
                <a:lnTo>
                  <a:pt x="2574" y="878"/>
                </a:lnTo>
                <a:lnTo>
                  <a:pt x="2092" y="224"/>
                </a:lnTo>
                <a:lnTo>
                  <a:pt x="17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