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be68209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be68209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e6820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e6820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be6820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be6820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be68209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be68209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be68209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be68209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be6820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be6820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be68209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be68209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be68209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be68209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be68209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be68209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ProbadorApp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5000" y="3694500"/>
            <a:ext cx="41490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Capstone: 003D</a:t>
            </a:r>
            <a:br>
              <a:rPr lang="es" sz="2000"/>
            </a:br>
            <a:r>
              <a:rPr lang="es" sz="2000"/>
              <a:t>Integrantes: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- Esteban Calfupan</a:t>
            </a:r>
            <a:br>
              <a:rPr lang="es" sz="2000"/>
            </a:br>
            <a:r>
              <a:rPr lang="es" sz="2000"/>
              <a:t>- Felipe Contreras</a:t>
            </a:r>
            <a:br>
              <a:rPr lang="es" sz="2000"/>
            </a:br>
            <a:r>
              <a:rPr lang="es" sz="2000"/>
              <a:t>- Luis Gonzalez</a:t>
            </a:r>
            <a:endParaRPr sz="20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71500" y="3183600"/>
            <a:ext cx="4372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Profesor: Ceferino Anibal Sotelo Becerra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75" y="2961425"/>
            <a:ext cx="218207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y cierre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5875" y="1453050"/>
            <a:ext cx="70389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ProbadorApp ofrece una solución innovadora para mejorar la experiencia de compra online y reducir devoluciones.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Integra inteligencia artificial, desarrollo móvil y metodologías ágiles para aportar valor al comercio electrónico.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462050" y="4613425"/>
            <a:ext cx="5637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“ProbadorApp – Innovación que transforma la experiencia de compra online.”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2372" l="35519" r="35941" t="3836"/>
          <a:stretch/>
        </p:blipFill>
        <p:spPr>
          <a:xfrm>
            <a:off x="1532825" y="2571750"/>
            <a:ext cx="1154025" cy="2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y problema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22775" y="1621350"/>
            <a:ext cx="50277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Alta tasa de devoluciones en ventas online de ropa.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Dificultad para visualizar cómo luce una prenda antes de comprarla.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Impacto: consumidores de 15–45 años, pymes y retail en Chile.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22263" r="22257" t="0"/>
          <a:stretch/>
        </p:blipFill>
        <p:spPr>
          <a:xfrm>
            <a:off x="5902225" y="958050"/>
            <a:ext cx="2766125" cy="3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672025" y="1523500"/>
            <a:ext cx="49395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</a:t>
            </a:r>
            <a:r>
              <a:rPr lang="es"/>
              <a:t>: Aplicación móvil con catálogo y probador virtual que simula ropa sobre la foto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Valor agregado</a:t>
            </a:r>
            <a:r>
              <a:rPr lang="es"/>
              <a:t>: reduce devoluciones, mejora experiencia de compra y confianza.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2374" l="71969" r="1546" t="5586"/>
          <a:stretch/>
        </p:blipFill>
        <p:spPr>
          <a:xfrm>
            <a:off x="6239825" y="494100"/>
            <a:ext cx="2049726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Fundamentación</a:t>
            </a:r>
            <a:r>
              <a:rPr lang="es"/>
              <a:t> y relevancia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60625" y="1542150"/>
            <a:ext cx="61905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Relevancia: necesidad creciente de mejorar la experiencia de compra en e-commerce.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Aporte: innovación tecnológica aplicando IA y desarrollo móvil.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Pertinencia: aplica competencias clave del perfil de egreso.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0" y="2041125"/>
            <a:ext cx="2849275" cy="2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84450" y="1593950"/>
            <a:ext cx="6534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general: Desarrollar prototipo funcional que simule ropa sobre la foto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Objetivos específicos: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Analizar requerimientos.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Diseñar interfaz intuitiva.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Implementar base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Integrar IA en el probador virtual.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Evaluar desempeño mediante pruebas.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13486" r="16085" t="0"/>
          <a:stretch/>
        </p:blipFill>
        <p:spPr>
          <a:xfrm>
            <a:off x="4897975" y="1960025"/>
            <a:ext cx="4149125" cy="3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28475" y="1514700"/>
            <a:ext cx="38559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Enfoque: Scrum (sprints de 2 semanas).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Etapas: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Análisis y diseño arquitectura.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backend (FastAPI + IA).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frontend (React Native).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Integración y pruebas.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Roles del equipo:</a:t>
            </a:r>
            <a:r>
              <a:rPr lang="es"/>
              <a:t> coordinación, backend, frontend.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75" y="1131913"/>
            <a:ext cx="4939325" cy="287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249200" y="1593975"/>
            <a:ext cx="42525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Informe intermedio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repositorio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prototipo inicial.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Evidencia final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Prototipo funcional con catálogo y probador virtual.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25" y="330025"/>
            <a:ext cx="1956625" cy="19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875" y="1500275"/>
            <a:ext cx="1702575" cy="1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23792" r="0" t="0"/>
          <a:stretch/>
        </p:blipFill>
        <p:spPr>
          <a:xfrm>
            <a:off x="4924425" y="3152650"/>
            <a:ext cx="2318276" cy="1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69925" y="1523525"/>
            <a:ext cx="34506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uración planeada del proyecto: 13 semanas.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Actividades clave: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Diseño de arquitectura.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backend y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Pruebas de usabilidad.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Evidencias y entrega final.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975" y="1305373"/>
            <a:ext cx="2680600" cy="2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34675" y="1593975"/>
            <a:ext cx="2878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proyecto: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1: análisis y diseño.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2: backend + 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3: frontend móvil.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4: integración y pruebas.</a:t>
            </a:r>
            <a:endParaRPr/>
          </a:p>
        </p:txBody>
      </p:sp>
      <p:pic>
        <p:nvPicPr>
          <p:cNvPr descr="Gráfico, Gráfico en cascada&#10;&#10;El contenido generado por IA puede ser incorrecto."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7011"/>
          <a:stretch/>
        </p:blipFill>
        <p:spPr>
          <a:xfrm>
            <a:off x="3541350" y="1411625"/>
            <a:ext cx="5503775" cy="25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