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1" r:id="rId2"/>
    <p:sldId id="256" r:id="rId3"/>
    <p:sldId id="260" r:id="rId4"/>
    <p:sldId id="259" r:id="rId5"/>
    <p:sldId id="25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D012-E744-4386-AE0F-C4D5B02E5C21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E56D-B720-4699-B4F9-19B149A81E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0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782527-1E7C-42C6-891A-6216DAD5ED87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BCE65F-5BDE-4302-B81A-8F583E16654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REGULARIZATION</a:t>
            </a:r>
            <a:endParaRPr lang="en-CA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8" y="260648"/>
            <a:ext cx="7774227" cy="7200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What and why?</a:t>
            </a:r>
            <a:endParaRPr lang="en-CA" b="1" i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61034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Regularization is a technique that applied in Cost Function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J(θ)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 in order to avoid Overfitting.</a:t>
            </a:r>
            <a:endParaRPr lang="en-CA" sz="20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It keep’s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more important features and ignore unimportant ones.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Reduce the variance of the model.</a:t>
            </a:r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27584" y="3933055"/>
            <a:ext cx="1512168" cy="7200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error = 1%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771800" y="3959796"/>
            <a:ext cx="1944216" cy="693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error = 11%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5724128" y="3959797"/>
            <a:ext cx="1872208" cy="6933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Variance 10%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5076056" y="4149080"/>
            <a:ext cx="288032" cy="1573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23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19675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915816" y="121865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004048" y="1186813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863588" y="2564903"/>
            <a:ext cx="1512168" cy="79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Lasso Regression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2575044"/>
            <a:ext cx="1440160" cy="781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Ridge</a:t>
            </a:r>
            <a:r>
              <a:rPr lang="en-US" dirty="0" smtClean="0"/>
              <a:t> Regression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64088" y="2636268"/>
            <a:ext cx="1296144" cy="72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Learning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1619672" y="1916832"/>
            <a:ext cx="0" cy="644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3923928" y="1938738"/>
            <a:ext cx="0" cy="63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5868144" y="1906893"/>
            <a:ext cx="0" cy="65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6" y="1245769"/>
            <a:ext cx="53149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 rot="6898798">
            <a:off x="2852951" y="1104313"/>
            <a:ext cx="1152128" cy="17281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043961" y="371703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90675" y="2708920"/>
            <a:ext cx="349718" cy="83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4581128"/>
            <a:ext cx="680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 </a:t>
            </a:r>
            <a:r>
              <a:rPr lang="en-US" b="1" dirty="0"/>
              <a:t>λ</a:t>
            </a:r>
            <a:r>
              <a:rPr lang="en-US" dirty="0"/>
              <a:t> is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too large</a:t>
            </a:r>
            <a:r>
              <a:rPr lang="en-US" dirty="0"/>
              <a:t>, then all the values of </a:t>
            </a:r>
            <a:r>
              <a:rPr lang="en-US" b="1" i="1" dirty="0"/>
              <a:t>θ</a:t>
            </a:r>
            <a:r>
              <a:rPr lang="en-US" dirty="0"/>
              <a:t> may be near to zero and this may cause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/>
              <a:t>. In other words, this model has both large training error and large prediction error.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24338" y="5552971"/>
            <a:ext cx="790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 </a:t>
            </a:r>
            <a:r>
              <a:rPr lang="en-US" b="1" dirty="0"/>
              <a:t>λ </a:t>
            </a:r>
            <a:r>
              <a:rPr lang="en-US" dirty="0"/>
              <a:t>is zero or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too small</a:t>
            </a:r>
            <a:r>
              <a:rPr lang="en-US" dirty="0"/>
              <a:t>, its effect on parameters </a:t>
            </a:r>
            <a:r>
              <a:rPr lang="en-US" b="1" i="1" dirty="0"/>
              <a:t>θ </a:t>
            </a:r>
            <a:r>
              <a:rPr lang="en-US" dirty="0"/>
              <a:t>is little. This may cause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Overfitting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3629"/>
            <a:ext cx="8229600" cy="3021667"/>
          </a:xfrm>
        </p:spPr>
      </p:pic>
    </p:spTree>
    <p:extLst>
      <p:ext uri="{BB962C8B-B14F-4D97-AF65-F5344CB8AC3E}">
        <p14:creationId xmlns:p14="http://schemas.microsoft.com/office/powerpoint/2010/main" val="13549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END</a:t>
            </a:r>
            <a:endParaRPr lang="en-CA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</TotalTime>
  <Words>44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REGULARIZATION</vt:lpstr>
      <vt:lpstr>What and why?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Sourav Roy</dc:creator>
  <cp:lastModifiedBy>Sourav Roy</cp:lastModifiedBy>
  <cp:revision>15</cp:revision>
  <dcterms:created xsi:type="dcterms:W3CDTF">2020-10-18T16:36:02Z</dcterms:created>
  <dcterms:modified xsi:type="dcterms:W3CDTF">2020-10-18T20:03:50Z</dcterms:modified>
</cp:coreProperties>
</file>