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AA7B48-A37A-1044-8976-89CE67470D94}"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130461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A7B48-A37A-1044-8976-89CE67470D94}"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13540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A7B48-A37A-1044-8976-89CE67470D94}"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297053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A7B48-A37A-1044-8976-89CE67470D94}"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319853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7B48-A37A-1044-8976-89CE67470D94}"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207210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AA7B48-A37A-1044-8976-89CE67470D94}"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192339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AA7B48-A37A-1044-8976-89CE67470D94}"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14470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AA7B48-A37A-1044-8976-89CE67470D94}" type="datetimeFigureOut">
              <a:rPr lang="en-US" smtClean="0"/>
              <a:t>5/16/17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26358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A7B48-A37A-1044-8976-89CE67470D94}" type="datetimeFigureOut">
              <a:rPr lang="en-US" smtClean="0"/>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2545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7B48-A37A-1044-8976-89CE67470D94}"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405002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7B48-A37A-1044-8976-89CE67470D94}"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F503F-304C-9340-AC2E-46DABA11A928}" type="slidenum">
              <a:rPr lang="en-US" smtClean="0"/>
              <a:t>‹#›</a:t>
            </a:fld>
            <a:endParaRPr lang="en-US"/>
          </a:p>
        </p:txBody>
      </p:sp>
    </p:spTree>
    <p:extLst>
      <p:ext uri="{BB962C8B-B14F-4D97-AF65-F5344CB8AC3E}">
        <p14:creationId xmlns:p14="http://schemas.microsoft.com/office/powerpoint/2010/main" val="2621983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A7B48-A37A-1044-8976-89CE67470D94}" type="datetimeFigureOut">
              <a:rPr lang="en-US" smtClean="0"/>
              <a:t>5/16/17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F503F-304C-9340-AC2E-46DABA11A928}" type="slidenum">
              <a:rPr lang="en-US" smtClean="0"/>
              <a:t>‹#›</a:t>
            </a:fld>
            <a:endParaRPr lang="en-US"/>
          </a:p>
        </p:txBody>
      </p:sp>
    </p:spTree>
    <p:extLst>
      <p:ext uri="{BB962C8B-B14F-4D97-AF65-F5344CB8AC3E}">
        <p14:creationId xmlns:p14="http://schemas.microsoft.com/office/powerpoint/2010/main" val="1419504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3523"/>
            <a:ext cx="7772400" cy="1470025"/>
          </a:xfrm>
        </p:spPr>
        <p:txBody>
          <a:bodyPr/>
          <a:lstStyle/>
          <a:p>
            <a:r>
              <a:rPr lang="en-US" dirty="0" smtClean="0"/>
              <a:t>DS-SF-34 Final Project 1</a:t>
            </a:r>
            <a:br>
              <a:rPr lang="en-US" dirty="0" smtClean="0"/>
            </a:br>
            <a:r>
              <a:rPr lang="en-US" dirty="0" smtClean="0"/>
              <a:t>Simon Chen </a:t>
            </a:r>
            <a:endParaRPr lang="en-US" dirty="0"/>
          </a:p>
        </p:txBody>
      </p:sp>
      <p:sp>
        <p:nvSpPr>
          <p:cNvPr id="3" name="Subtitle 2"/>
          <p:cNvSpPr>
            <a:spLocks noGrp="1"/>
          </p:cNvSpPr>
          <p:nvPr>
            <p:ph type="subTitle" idx="1"/>
          </p:nvPr>
        </p:nvSpPr>
        <p:spPr/>
        <p:txBody>
          <a:bodyPr/>
          <a:lstStyle/>
          <a:p>
            <a:r>
              <a:rPr lang="en-US" dirty="0" smtClean="0"/>
              <a:t>Project: Built a predictive model on projected revenue for an </a:t>
            </a:r>
            <a:r>
              <a:rPr lang="en-US" dirty="0" err="1" smtClean="0"/>
              <a:t>eCommerce</a:t>
            </a:r>
            <a:r>
              <a:rPr lang="en-US" dirty="0" smtClean="0"/>
              <a:t> network.</a:t>
            </a:r>
            <a:endParaRPr lang="en-US" dirty="0"/>
          </a:p>
        </p:txBody>
      </p:sp>
    </p:spTree>
    <p:extLst>
      <p:ext uri="{BB962C8B-B14F-4D97-AF65-F5344CB8AC3E}">
        <p14:creationId xmlns:p14="http://schemas.microsoft.com/office/powerpoint/2010/main" val="229370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normAutofit lnSpcReduction="10000"/>
          </a:bodyPr>
          <a:lstStyle/>
          <a:p>
            <a:r>
              <a:rPr lang="en-US" dirty="0" smtClean="0"/>
              <a:t>My company (</a:t>
            </a:r>
            <a:r>
              <a:rPr lang="en-US" dirty="0" err="1" smtClean="0"/>
              <a:t>Joyus.com</a:t>
            </a:r>
            <a:r>
              <a:rPr lang="en-US" dirty="0" smtClean="0"/>
              <a:t>) produces  1-2 minute </a:t>
            </a:r>
            <a:r>
              <a:rPr lang="en-US" dirty="0" err="1" smtClean="0"/>
              <a:t>shopable</a:t>
            </a:r>
            <a:r>
              <a:rPr lang="en-US" dirty="0" smtClean="0"/>
              <a:t> videos (content) that are demonstrative and actionable, leading to conversion and sales. The problem is that when we first launch the video, we do not have any predicative capability on sales performance so we can potentially buy a large amount of views / distribution towards a video towards a product that can lead to low sales and conversion. </a:t>
            </a:r>
            <a:endParaRPr lang="en-US" dirty="0"/>
          </a:p>
        </p:txBody>
      </p:sp>
    </p:spTree>
    <p:extLst>
      <p:ext uri="{BB962C8B-B14F-4D97-AF65-F5344CB8AC3E}">
        <p14:creationId xmlns:p14="http://schemas.microsoft.com/office/powerpoint/2010/main" val="175256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based on past performance</a:t>
            </a:r>
            <a:endParaRPr lang="en-US" dirty="0"/>
          </a:p>
        </p:txBody>
      </p:sp>
      <p:sp>
        <p:nvSpPr>
          <p:cNvPr id="3" name="Content Placeholder 2"/>
          <p:cNvSpPr>
            <a:spLocks noGrp="1"/>
          </p:cNvSpPr>
          <p:nvPr>
            <p:ph idx="1"/>
          </p:nvPr>
        </p:nvSpPr>
        <p:spPr/>
        <p:txBody>
          <a:bodyPr/>
          <a:lstStyle/>
          <a:p>
            <a:r>
              <a:rPr lang="en-US" dirty="0" smtClean="0"/>
              <a:t>Data Range: video performance for past 2 years . Jan 2015 – Jan 2017 </a:t>
            </a:r>
          </a:p>
          <a:p>
            <a:r>
              <a:rPr lang="en-US" dirty="0" smtClean="0"/>
              <a:t>Variables:  Trying to predict sales based on total views per video, category (Beauty, Home, Health + Fitness Vertical), subcategory, units sold, sale price.  </a:t>
            </a:r>
          </a:p>
        </p:txBody>
      </p:sp>
    </p:spTree>
    <p:extLst>
      <p:ext uri="{BB962C8B-B14F-4D97-AF65-F5344CB8AC3E}">
        <p14:creationId xmlns:p14="http://schemas.microsoft.com/office/powerpoint/2010/main" val="12349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Example</a:t>
            </a:r>
            <a:endParaRPr lang="en-US" dirty="0"/>
          </a:p>
        </p:txBody>
      </p:sp>
      <p:pic>
        <p:nvPicPr>
          <p:cNvPr id="4" name="Picture 3" descr="Screen Shot 2017-05-16 at 4.26.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2981739"/>
          </a:xfrm>
          <a:prstGeom prst="rect">
            <a:avLst/>
          </a:prstGeom>
        </p:spPr>
      </p:pic>
      <p:sp>
        <p:nvSpPr>
          <p:cNvPr id="5" name="TextBox 4"/>
          <p:cNvSpPr txBox="1"/>
          <p:nvPr/>
        </p:nvSpPr>
        <p:spPr>
          <a:xfrm flipH="1">
            <a:off x="770334" y="4853220"/>
            <a:ext cx="7719123" cy="923330"/>
          </a:xfrm>
          <a:prstGeom prst="rect">
            <a:avLst/>
          </a:prstGeom>
          <a:noFill/>
        </p:spPr>
        <p:txBody>
          <a:bodyPr wrap="square" rtlCol="0">
            <a:spAutoFit/>
          </a:bodyPr>
          <a:lstStyle/>
          <a:p>
            <a:r>
              <a:rPr lang="en-US" dirty="0" smtClean="0"/>
              <a:t>Will export data from Looker  into spreadsheet for data exploratory analysis with Python</a:t>
            </a:r>
          </a:p>
          <a:p>
            <a:endParaRPr lang="en-US" dirty="0"/>
          </a:p>
        </p:txBody>
      </p:sp>
    </p:spTree>
    <p:extLst>
      <p:ext uri="{BB962C8B-B14F-4D97-AF65-F5344CB8AC3E}">
        <p14:creationId xmlns:p14="http://schemas.microsoft.com/office/powerpoint/2010/main" val="139447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and Hypothesis	</a:t>
            </a:r>
            <a:endParaRPr lang="en-US" dirty="0"/>
          </a:p>
        </p:txBody>
      </p:sp>
      <p:sp>
        <p:nvSpPr>
          <p:cNvPr id="3" name="Content Placeholder 2"/>
          <p:cNvSpPr>
            <a:spLocks noGrp="1"/>
          </p:cNvSpPr>
          <p:nvPr>
            <p:ph idx="1"/>
          </p:nvPr>
        </p:nvSpPr>
        <p:spPr/>
        <p:txBody>
          <a:bodyPr>
            <a:normAutofit lnSpcReduction="10000"/>
          </a:bodyPr>
          <a:lstStyle/>
          <a:p>
            <a:r>
              <a:rPr lang="en-US" dirty="0" smtClean="0"/>
              <a:t>Use multiple linear regression to predict future sales for a given product before we launch the video. </a:t>
            </a:r>
          </a:p>
          <a:p>
            <a:pPr marL="0" indent="0">
              <a:buNone/>
            </a:pPr>
            <a:endParaRPr lang="en-US" dirty="0" smtClean="0"/>
          </a:p>
          <a:p>
            <a:r>
              <a:rPr lang="en-US" dirty="0" smtClean="0"/>
              <a:t>Hypothesis: Video views and sale price will have a high correlation to sale performance but a more helpful insight will be sale price sensitivity towards views and revenue performance</a:t>
            </a:r>
            <a:endParaRPr lang="en-US" dirty="0"/>
          </a:p>
        </p:txBody>
      </p:sp>
    </p:spTree>
    <p:extLst>
      <p:ext uri="{BB962C8B-B14F-4D97-AF65-F5344CB8AC3E}">
        <p14:creationId xmlns:p14="http://schemas.microsoft.com/office/powerpoint/2010/main" val="184267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Goal is to use a new predictive model to input a product’s variables (category, subcategory, sale price, views)  into the model to predict sales (dependent variable) so that we can optimize which channel to launch the video. </a:t>
            </a:r>
          </a:p>
          <a:p>
            <a:pPr marL="0" indent="0">
              <a:buNone/>
            </a:pPr>
            <a:endParaRPr lang="en-US" dirty="0"/>
          </a:p>
        </p:txBody>
      </p:sp>
    </p:spTree>
    <p:extLst>
      <p:ext uri="{BB962C8B-B14F-4D97-AF65-F5344CB8AC3E}">
        <p14:creationId xmlns:p14="http://schemas.microsoft.com/office/powerpoint/2010/main" val="3849982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TotalTime>
  <Words>264</Words>
  <Application>Microsoft Macintosh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DS-SF-34 Final Project 1 Simon Chen </vt:lpstr>
      <vt:lpstr>Problem Statement </vt:lpstr>
      <vt:lpstr>Predict based on past performance</vt:lpstr>
      <vt:lpstr>Data Example</vt:lpstr>
      <vt:lpstr>Methods and Hypothesis </vt:lpstr>
      <vt:lpstr>Goal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DS-SF-34 Final Project 1 Simon Chen </dc:title>
  <dc:creator>Simon Chen</dc:creator>
  <cp:lastModifiedBy>Simon Chen</cp:lastModifiedBy>
  <cp:revision>4</cp:revision>
  <dcterms:created xsi:type="dcterms:W3CDTF">2017-05-16T22:46:24Z</dcterms:created>
  <dcterms:modified xsi:type="dcterms:W3CDTF">2017-05-16T23:35:02Z</dcterms:modified>
</cp:coreProperties>
</file>