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9" r:id="rId8"/>
    <p:sldId id="265" r:id="rId9"/>
    <p:sldId id="261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/>
      <dgm:spPr/>
      <dgm:t>
        <a:bodyPr/>
        <a:lstStyle/>
        <a:p>
          <a:pPr>
            <a:defRPr cap="all"/>
          </a:pPr>
          <a:r>
            <a:rPr lang="en-US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/>
      <dgm:spPr/>
      <dgm:t>
        <a:bodyPr/>
        <a:lstStyle/>
        <a:p>
          <a:pPr>
            <a:defRPr cap="all"/>
          </a:pPr>
          <a:r>
            <a:rPr lang="en-US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/>
      <dgm:spPr/>
      <dgm:t>
        <a:bodyPr/>
        <a:lstStyle/>
        <a:p>
          <a:pPr>
            <a:defRPr cap="all"/>
          </a:pPr>
          <a:r>
            <a:rPr lang="en-US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/>
      <dgm:spPr/>
      <dgm:t>
        <a:bodyPr/>
        <a:lstStyle/>
        <a:p>
          <a:pPr>
            <a:defRPr cap="all"/>
          </a:pPr>
          <a:r>
            <a:rPr lang="en-US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/>
      <dgm:spPr/>
      <dgm:t>
        <a:bodyPr/>
        <a:lstStyle/>
        <a:p>
          <a:pPr>
            <a:defRPr cap="all"/>
          </a:pPr>
          <a:r>
            <a:rPr lang="en-US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Google, QuickBooks, Salesforce and others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Gmail. Meeting, schedule automatically added to the calendar</a:t>
          </a:r>
          <a:endParaRPr lang="en-US" dirty="0"/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Faster spread of the knowledge of Tax Boss and its services to new clientele.</a:t>
          </a:r>
        </a:p>
      </dsp:txBody>
      <dsp:txXfrm>
        <a:off x="100684" y="1655569"/>
        <a:ext cx="1954672" cy="720000"/>
      </dsp:txXfrm>
    </dsp:sp>
    <dsp:sp modelId="{CBAFCDC4-128F-4EDB-BC7C-CDBB96B30065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Secure transfer of sensitive documents between Tax Boss and its clientele.</a:t>
          </a:r>
        </a:p>
      </dsp:txBody>
      <dsp:txXfrm>
        <a:off x="2397424" y="1655569"/>
        <a:ext cx="1954672" cy="720000"/>
      </dsp:txXfrm>
    </dsp:sp>
    <dsp:sp modelId="{7B1F12D8-569B-419B-A17D-52CC76AC41AF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automated system to track time spent and bill clients for this time.</a:t>
          </a:r>
        </a:p>
      </dsp:txBody>
      <dsp:txXfrm>
        <a:off x="4694164" y="1655569"/>
        <a:ext cx="1954672" cy="720000"/>
      </dsp:txXfrm>
    </dsp:sp>
    <dsp:sp modelId="{8F8A4A5F-DF80-4D89-A5B7-03C75EBC96EF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system allowing clients to schedule meetings with Tax Boss.</a:t>
          </a:r>
        </a:p>
      </dsp:txBody>
      <dsp:txXfrm>
        <a:off x="1249054" y="4427976"/>
        <a:ext cx="1954672" cy="720000"/>
      </dsp:txXfrm>
    </dsp:sp>
    <dsp:sp modelId="{50257466-CDBE-48AB-B5E5-CDF954AED4F7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notification system alerting Tax Boss to upcoming events, such as meetings.</a:t>
          </a:r>
        </a:p>
      </dsp:txBody>
      <dsp:txXfrm>
        <a:off x="3545794" y="4427976"/>
        <a:ext cx="1954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Google, QuickBooks, Salesforce and others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Gmail. Meeting, schedule automatically added to the calendar</a:t>
          </a:r>
          <a:endParaRPr lang="en-US" sz="1900" kern="1200" dirty="0"/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Implementation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Training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31933"/>
              </p:ext>
            </p:extLst>
          </p:nvPr>
        </p:nvGraphicFramePr>
        <p:xfrm>
          <a:off x="5262033" y="2046347"/>
          <a:ext cx="6240995" cy="233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960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731247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57979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1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2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3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4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5</a:t>
                      </a:r>
                    </a:p>
                  </a:txBody>
                  <a:tcPr marL="26580" marR="26580" marT="17720" marB="1772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629415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BigTime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Shookum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Meta Advertising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40788"/>
            <a:ext cx="10018713" cy="3124201"/>
          </a:xfrm>
        </p:spPr>
        <p:txBody>
          <a:bodyPr/>
          <a:lstStyle/>
          <a:p>
            <a:r>
              <a:rPr lang="en-US" dirty="0"/>
              <a:t>Google Workspace provides a great experience for transferring sensitive documents between businesses and clients.</a:t>
            </a:r>
          </a:p>
          <a:p>
            <a:r>
              <a:rPr lang="en-US" dirty="0" err="1"/>
              <a:t>BigTime</a:t>
            </a:r>
            <a:r>
              <a:rPr lang="en-US" dirty="0"/>
              <a:t> allows easy time management, billing, and notifications.</a:t>
            </a:r>
          </a:p>
          <a:p>
            <a:r>
              <a:rPr lang="en-US" dirty="0"/>
              <a:t>Meta Advertising allows fast and simple methods for advertising to Instagram and Facebook.</a:t>
            </a:r>
          </a:p>
          <a:p>
            <a:r>
              <a:rPr lang="en-US" dirty="0"/>
              <a:t>We, </a:t>
            </a:r>
            <a:r>
              <a:rPr lang="en-US" dirty="0" err="1"/>
              <a:t>Shookum</a:t>
            </a:r>
            <a:r>
              <a:rPr lang="en-US" dirty="0"/>
              <a:t>, will give our best to deliver great quality advertising.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7CF6-7518-4418-A2D3-8B089D58A831}"/>
              </a:ext>
            </a:extLst>
          </p:cNvPr>
          <p:cNvSpPr txBox="1"/>
          <p:nvPr/>
        </p:nvSpPr>
        <p:spPr>
          <a:xfrm>
            <a:off x="1484311" y="533975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We’re ready to take the next steps when you are!</a:t>
            </a:r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 with 50 years of combined experience</a:t>
            </a:r>
          </a:p>
          <a:p>
            <a:r>
              <a:rPr lang="en-US" sz="2000" dirty="0"/>
              <a:t>Have worked on several similar solutions for other small businesses</a:t>
            </a:r>
          </a:p>
          <a:p>
            <a:r>
              <a:rPr lang="en-US" sz="2000" dirty="0"/>
              <a:t>We’ll do our best to provide you with the best IT solutions </a:t>
            </a:r>
            <a:r>
              <a:rPr lang="en-US" sz="2000"/>
              <a:t>for your needs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-2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CC9BD4D-CA3A-1D3A-764A-7FE2B8C3C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13" r="8218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Summary of Billing</a:t>
            </a:r>
          </a:p>
          <a:p>
            <a:r>
              <a:rPr lang="en-US" dirty="0"/>
              <a:t>Shaun- Summary of Document Transfer</a:t>
            </a:r>
          </a:p>
          <a:p>
            <a:r>
              <a:rPr lang="en-US" dirty="0"/>
              <a:t>Kincaid- Summary of Advertisement</a:t>
            </a:r>
          </a:p>
          <a:p>
            <a:r>
              <a:rPr lang="en-US" dirty="0"/>
              <a:t>Dante-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21496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3527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Advertising-</a:t>
            </a:r>
            <a:br>
              <a:rPr lang="en-US" sz="2400"/>
            </a:br>
            <a:r>
              <a:rPr lang="en-US" sz="2400"/>
              <a:t>	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Instagram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More personal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Multiple ways to post – stories, regular posts, reels , etc. </a:t>
            </a:r>
          </a:p>
          <a:p>
            <a:pPr lvl="1"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Facebook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target audience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algorithms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Less expensive ads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223008"/>
            <a:ext cx="6240990" cy="39786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Cost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05236"/>
              </p:ext>
            </p:extLst>
          </p:nvPr>
        </p:nvGraphicFramePr>
        <p:xfrm>
          <a:off x="643467" y="863222"/>
          <a:ext cx="6749522" cy="48003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1499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243592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External Cost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1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2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3</a:t>
                      </a:r>
                    </a:p>
                  </a:txBody>
                  <a:tcPr marL="86440" marR="86440" marT="43220" marB="432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Document Transfer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BigTime (Pro)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Time Keeping, Billing, Notifications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Shookum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Creation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$3,000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Meta Advertising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Display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Internal Cost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 in Solutions Above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$1,000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Total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$7,944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393</TotalTime>
  <Words>385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Corbel</vt:lpstr>
      <vt:lpstr>Parallax</vt:lpstr>
      <vt:lpstr>Skookum IT Solutions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 Social Media</vt:lpstr>
      <vt:lpstr>Cost</vt:lpstr>
      <vt:lpstr>Timeline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Dante De La Riva</cp:lastModifiedBy>
  <cp:revision>25</cp:revision>
  <dcterms:created xsi:type="dcterms:W3CDTF">2022-04-07T12:18:49Z</dcterms:created>
  <dcterms:modified xsi:type="dcterms:W3CDTF">2022-04-11T00:00:56Z</dcterms:modified>
</cp:coreProperties>
</file>