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Solutions?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 Dante De La Riva, Shaun Bennett, Christian Calhoun,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business, only 4 employees, combined 50 years experience</a:t>
            </a:r>
          </a:p>
          <a:p>
            <a:r>
              <a:rPr lang="en-US" dirty="0"/>
              <a:t>Previous projects</a:t>
            </a:r>
          </a:p>
          <a:p>
            <a:r>
              <a:rPr lang="en-US" dirty="0"/>
              <a:t>-implemented similar solutions for legal firms, and other tax offices</a:t>
            </a:r>
          </a:p>
          <a:p>
            <a:r>
              <a:rPr lang="en-US" dirty="0"/>
              <a:t>Maybe a 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-2"/>
          <a:stretch/>
        </p:blipFill>
        <p:spPr>
          <a:xfrm>
            <a:off x="2591085" y="968971"/>
            <a:ext cx="85953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Calhoun- Summary of Billing</a:t>
            </a:r>
          </a:p>
          <a:p>
            <a:r>
              <a:rPr lang="en-US" dirty="0"/>
              <a:t>Shaun- Summary of Document Transfer</a:t>
            </a:r>
          </a:p>
          <a:p>
            <a:r>
              <a:rPr lang="en-US" dirty="0"/>
              <a:t>Kincaid- Summary of Advertisement</a:t>
            </a:r>
          </a:p>
          <a:p>
            <a:r>
              <a:rPr lang="en-US" dirty="0"/>
              <a:t>Dante-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slide, what was covered in the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CAD6-891A-4100-963D-882157F8A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Faster spread of the knowledge of Tax Boss and its services to new clientele.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>
              <a:effectLst/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Secure transfer of sensitive documents between Tax Boss and its clientele.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>
              <a:effectLst/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automated system to track time spent and bill clients for this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>
              <a:effectLst/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system allowing clients to schedule meetings with Tax Boss.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>
              <a:effectLst/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notification system alerting Tax Boss to upcoming events, such as meetings.</a:t>
            </a:r>
            <a:endParaRPr lang="en-US" sz="2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9960-0495-42F3-89AD-84B6F19A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Integrates with google</a:t>
            </a:r>
          </a:p>
          <a:p>
            <a:r>
              <a:rPr lang="en-US" dirty="0"/>
              <a:t>Gmail. Meeting, schedule automatically added to the calendar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Cost, almost last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A6D9-EC87-4FAD-8D56-2C67F817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</TotalTime>
  <Words>171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IT Solutions?</vt:lpstr>
      <vt:lpstr>Credibility</vt:lpstr>
      <vt:lpstr>PowerPoint Presentation</vt:lpstr>
      <vt:lpstr>Agenda</vt:lpstr>
      <vt:lpstr>Summary slide, what was covered in the meeting</vt:lpstr>
      <vt:lpstr>Billing </vt:lpstr>
      <vt:lpstr>Cost, almost last slide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Calhoun, Christian</cp:lastModifiedBy>
  <cp:revision>12</cp:revision>
  <dcterms:created xsi:type="dcterms:W3CDTF">2022-04-07T12:18:49Z</dcterms:created>
  <dcterms:modified xsi:type="dcterms:W3CDTF">2022-04-07T17:28:57Z</dcterms:modified>
</cp:coreProperties>
</file>