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Faster Spread Of The Knowledge Of Tax Boss And Its Services To New Clients.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Secure Transfer Of Sensitive Documents Between Tax Boss And Its Clients.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 custScaleX="12952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 custScaleX="136121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 custScaleX="132291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 custScaleX="136652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 custScaleX="120733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Integrates with Google.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CAC8D856-212D-4F33-AF0A-63B92942F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 schedule automatically added to the calendar</a:t>
          </a:r>
        </a:p>
      </dgm:t>
    </dgm:pt>
    <dgm:pt modelId="{18000171-6BA4-4CD2-9C60-520D1B8533C9}" type="parTrans" cxnId="{31C7C7A7-59E5-486A-B509-5DFA0164662E}">
      <dgm:prSet/>
      <dgm:spPr/>
      <dgm:t>
        <a:bodyPr/>
        <a:lstStyle/>
        <a:p>
          <a:endParaRPr lang="en-US"/>
        </a:p>
      </dgm:t>
    </dgm:pt>
    <dgm:pt modelId="{138F717E-B2D9-42F7-9992-AB0771F3AB90}" type="sibTrans" cxnId="{31C7C7A7-59E5-486A-B509-5DFA0164662E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1EF0ADB9-D4E6-402D-94F2-E684ADA22BBB}" type="pres">
      <dgm:prSet presAssocID="{5ABC2203-49A8-4741-8783-E5B39FF6FDC1}" presName="sibTrans" presStyleCnt="0"/>
      <dgm:spPr/>
    </dgm:pt>
    <dgm:pt modelId="{D9F1BA13-7233-4695-8C69-508F80D951BE}" type="pres">
      <dgm:prSet presAssocID="{CAC8D856-212D-4F33-AF0A-63B92942F8FE}" presName="compNode" presStyleCnt="0"/>
      <dgm:spPr/>
    </dgm:pt>
    <dgm:pt modelId="{B5F187A2-30DB-4DB8-B318-7F5D6CF8DB1F}" type="pres">
      <dgm:prSet presAssocID="{CAC8D856-212D-4F33-AF0A-63B92942F8FE}" presName="bgRect" presStyleLbl="bgShp" presStyleIdx="4" presStyleCnt="5"/>
      <dgm:spPr/>
    </dgm:pt>
    <dgm:pt modelId="{78625F65-C06E-4224-870B-A0C822724CEF}" type="pres">
      <dgm:prSet presAssocID="{CAC8D856-212D-4F33-AF0A-63B92942F8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9A87F911-DE95-47E1-9C7E-9ADB55062C1F}" type="pres">
      <dgm:prSet presAssocID="{CAC8D856-212D-4F33-AF0A-63B92942F8FE}" presName="spaceRect" presStyleCnt="0"/>
      <dgm:spPr/>
    </dgm:pt>
    <dgm:pt modelId="{3AE226E3-07C7-4DD7-BE23-2373C07FB503}" type="pres">
      <dgm:prSet presAssocID="{CAC8D856-212D-4F33-AF0A-63B92942F8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7B8028B-520B-417E-A173-9E4B2DAA24DB}" type="presOf" srcId="{CAC8D856-212D-4F33-AF0A-63B92942F8FE}" destId="{3AE226E3-07C7-4DD7-BE23-2373C07FB503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31C7C7A7-59E5-486A-B509-5DFA0164662E}" srcId="{9BDA55E2-E55D-4A8E-B7EC-D6DA14B15954}" destId="{CAC8D856-212D-4F33-AF0A-63B92942F8FE}" srcOrd="4" destOrd="0" parTransId="{18000171-6BA4-4CD2-9C60-520D1B8533C9}" sibTransId="{138F717E-B2D9-42F7-9992-AB0771F3AB90}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B287E9-B5F9-4710-BD75-8C1A918EF212}" type="presParOf" srcId="{F77E8EB6-324F-4FFD-9291-B6F0BB6D312A}" destId="{1EF0ADB9-D4E6-402D-94F2-E684ADA22BBB}" srcOrd="7" destOrd="0" presId="urn:microsoft.com/office/officeart/2018/2/layout/IconVerticalSolidList"/>
    <dgm:cxn modelId="{10473BED-84A6-4520-9D4B-9DDEA4DC5DC8}" type="presParOf" srcId="{F77E8EB6-324F-4FFD-9291-B6F0BB6D312A}" destId="{D9F1BA13-7233-4695-8C69-508F80D951BE}" srcOrd="8" destOrd="0" presId="urn:microsoft.com/office/officeart/2018/2/layout/IconVerticalSolidList"/>
    <dgm:cxn modelId="{3E34D697-FAEF-491D-A778-0683021A2651}" type="presParOf" srcId="{D9F1BA13-7233-4695-8C69-508F80D951BE}" destId="{B5F187A2-30DB-4DB8-B318-7F5D6CF8DB1F}" srcOrd="0" destOrd="0" presId="urn:microsoft.com/office/officeart/2018/2/layout/IconVerticalSolidList"/>
    <dgm:cxn modelId="{C282F750-2A47-4D8D-A4BB-D92AEFA04656}" type="presParOf" srcId="{D9F1BA13-7233-4695-8C69-508F80D951BE}" destId="{78625F65-C06E-4224-870B-A0C822724CEF}" srcOrd="1" destOrd="0" presId="urn:microsoft.com/office/officeart/2018/2/layout/IconVerticalSolidList"/>
    <dgm:cxn modelId="{76E12778-784F-4D1C-9720-1BB5A3C10920}" type="presParOf" srcId="{D9F1BA13-7233-4695-8C69-508F80D951BE}" destId="{9A87F911-DE95-47E1-9C7E-9ADB55062C1F}" srcOrd="2" destOrd="0" presId="urn:microsoft.com/office/officeart/2018/2/layout/IconVerticalSolidList"/>
    <dgm:cxn modelId="{E97C8744-3115-40F2-9656-D2976A5C31F8}" type="presParOf" srcId="{D9F1BA13-7233-4695-8C69-508F80D951BE}" destId="{3AE226E3-07C7-4DD7-BE23-2373C07FB5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1669529" y="341280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1876107" y="547858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125077" y="1612530"/>
          <a:ext cx="2058233" cy="80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Faster Spread Of The Knowledge Of Tax Boss And Its Services To New Clients.</a:t>
          </a:r>
        </a:p>
      </dsp:txBody>
      <dsp:txXfrm>
        <a:off x="1125077" y="1612530"/>
        <a:ext cx="2058233" cy="808740"/>
      </dsp:txXfrm>
    </dsp:sp>
    <dsp:sp modelId="{CBAFCDC4-128F-4EDB-BC7C-CDBB96B30065}">
      <dsp:nvSpPr>
        <dsp:cNvPr id="0" name=""/>
        <dsp:cNvSpPr/>
      </dsp:nvSpPr>
      <dsp:spPr>
        <a:xfrm>
          <a:off x="4058256" y="341280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4264834" y="547858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3461396" y="1612530"/>
          <a:ext cx="2163047" cy="80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Secure Transfer Of Sensitive Documents Between Tax Boss And Its Clients.</a:t>
          </a:r>
        </a:p>
      </dsp:txBody>
      <dsp:txXfrm>
        <a:off x="3461396" y="1612530"/>
        <a:ext cx="2163047" cy="808740"/>
      </dsp:txXfrm>
    </dsp:sp>
    <dsp:sp modelId="{7B1F12D8-569B-419B-A17D-52CC76AC41AF}">
      <dsp:nvSpPr>
        <dsp:cNvPr id="0" name=""/>
        <dsp:cNvSpPr/>
      </dsp:nvSpPr>
      <dsp:spPr>
        <a:xfrm>
          <a:off x="567006" y="2818536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773584" y="3025114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576" y="4089786"/>
          <a:ext cx="2102186" cy="80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An Automated System To Track Time Spent And Bill Clients For This Time.</a:t>
          </a:r>
        </a:p>
      </dsp:txBody>
      <dsp:txXfrm>
        <a:off x="576" y="4089786"/>
        <a:ext cx="2102186" cy="808740"/>
      </dsp:txXfrm>
    </dsp:sp>
    <dsp:sp modelId="{8F8A4A5F-DF80-4D89-A5B7-03C75EBC96EF}">
      <dsp:nvSpPr>
        <dsp:cNvPr id="0" name=""/>
        <dsp:cNvSpPr/>
      </dsp:nvSpPr>
      <dsp:spPr>
        <a:xfrm>
          <a:off x="2981928" y="2818536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3188506" y="3025114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2380849" y="4089786"/>
          <a:ext cx="2171485" cy="80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 System Allowing Clients To Schedule Meetings With Tax Boss.</a:t>
          </a:r>
        </a:p>
      </dsp:txBody>
      <dsp:txXfrm>
        <a:off x="2380849" y="4089786"/>
        <a:ext cx="2171485" cy="808740"/>
      </dsp:txXfrm>
    </dsp:sp>
    <dsp:sp modelId="{50257466-CDBE-48AB-B5E5-CDF954AED4F7}">
      <dsp:nvSpPr>
        <dsp:cNvPr id="0" name=""/>
        <dsp:cNvSpPr/>
      </dsp:nvSpPr>
      <dsp:spPr>
        <a:xfrm>
          <a:off x="5305018" y="2818536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5511596" y="3025114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4830421" y="4089786"/>
          <a:ext cx="1918522" cy="80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 Notification System Alerting Tax Boss To Upcoming Events, Such As Meetings.</a:t>
          </a:r>
        </a:p>
      </dsp:txBody>
      <dsp:txXfrm>
        <a:off x="4830421" y="4089786"/>
        <a:ext cx="1918522" cy="808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Integrates with Google.</a:t>
          </a:r>
        </a:p>
      </dsp:txBody>
      <dsp:txXfrm>
        <a:off x="600468" y="1952015"/>
        <a:ext cx="6312772" cy="519886"/>
      </dsp:txXfrm>
    </dsp:sp>
    <dsp:sp modelId="{B5F187A2-30DB-4DB8-B318-7F5D6CF8DB1F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25F65-C06E-4224-870B-A0C822724CEF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226E3-07C7-4DD7-BE23-2373C07FB503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Meeting schedule automatically added to the calendar</a:t>
          </a:r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04F67-627E-4B3F-920C-2A5601EF1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F7EE-A40A-4658-8FD2-D56DD0A8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next step at the end of the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F7EE-A40A-4658-8FD2-D56DD0A85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11019"/>
          <a:stretch/>
        </p:blipFill>
        <p:spPr>
          <a:xfrm>
            <a:off x="2543788" y="1292165"/>
            <a:ext cx="8595360" cy="4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14F-E24F-4285-8262-525617E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B16-CEB7-4572-B2AE-C944D932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9640"/>
          <a:stretch/>
        </p:blipFill>
        <p:spPr>
          <a:xfrm>
            <a:off x="2591085" y="968971"/>
            <a:ext cx="8595360" cy="413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97C2D-F0D5-4821-8686-1E3C405BD43F}"/>
              </a:ext>
            </a:extLst>
          </p:cNvPr>
          <p:cNvSpPr txBox="1"/>
          <p:nvPr/>
        </p:nvSpPr>
        <p:spPr>
          <a:xfrm>
            <a:off x="2648607" y="5415455"/>
            <a:ext cx="85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Co-founder of Airbnb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441" y="2704321"/>
            <a:ext cx="7441325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Christian Calhoun- Summary of Billing</a:t>
            </a:r>
          </a:p>
          <a:p>
            <a:r>
              <a:rPr lang="en-US" dirty="0"/>
              <a:t>Shaun Bennett - Summary of Document Transfer</a:t>
            </a:r>
          </a:p>
          <a:p>
            <a:r>
              <a:rPr lang="en-US" dirty="0"/>
              <a:t>Kincaid Young - Summary of Advertisement</a:t>
            </a:r>
          </a:p>
          <a:p>
            <a:r>
              <a:rPr lang="en-US" dirty="0"/>
              <a:t>Dante De La Riva 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593138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074093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02040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Advertising-</a:t>
            </a:r>
            <a:br>
              <a:rPr lang="en-US" sz="2400" dirty="0"/>
            </a:br>
            <a:r>
              <a:rPr lang="en-US" sz="2400" dirty="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6375"/>
            <a:ext cx="3333496" cy="312420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Less expensive ads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478</TotalTime>
  <Words>401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34</cp:revision>
  <dcterms:created xsi:type="dcterms:W3CDTF">2022-04-07T12:18:49Z</dcterms:created>
  <dcterms:modified xsi:type="dcterms:W3CDTF">2022-04-14T17:52:34Z</dcterms:modified>
</cp:coreProperties>
</file>