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5" r:id="rId9"/>
    <p:sldId id="261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44655"/>
              </p:ext>
            </p:extLst>
          </p:nvPr>
        </p:nvGraphicFramePr>
        <p:xfrm>
          <a:off x="2031999" y="2390954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797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869352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Week 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Week 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Week 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BigTime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Shookum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4974566" y="4658264"/>
            <a:ext cx="2242868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business, only 4 employees, combined 50 years experience</a:t>
            </a:r>
          </a:p>
          <a:p>
            <a:r>
              <a:rPr lang="en-US" sz="2000" dirty="0"/>
              <a:t>Previous projects</a:t>
            </a:r>
          </a:p>
          <a:p>
            <a:r>
              <a:rPr lang="en-US" sz="2000" dirty="0"/>
              <a:t>-implemented similar solutions for legal firms, and other tax offices</a:t>
            </a:r>
          </a:p>
          <a:p>
            <a:r>
              <a:rPr lang="en-US" sz="2000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Advertising-</a:t>
            </a:r>
            <a:br>
              <a:rPr lang="en-US" sz="2400"/>
            </a:br>
            <a:r>
              <a:rPr lang="en-US" sz="240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Less expensive ads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05687"/>
              </p:ext>
            </p:extLst>
          </p:nvPr>
        </p:nvGraphicFramePr>
        <p:xfrm>
          <a:off x="1484313" y="2183920"/>
          <a:ext cx="10018708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387027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BigTime</a:t>
                      </a:r>
                      <a:r>
                        <a:rPr lang="en-US" dirty="0">
                          <a:effectLst/>
                        </a:rPr>
                        <a:t> (Pro)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 Keeping, Billing, Notifications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Shookum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Advertisement Creation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$3,000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Meta Advertising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Advertisement Display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Internal Cost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Training in Solutions Above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$1,000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$0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$7,944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$5,944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$5,944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391</TotalTime>
  <Words>381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Dante De La Riva</cp:lastModifiedBy>
  <cp:revision>23</cp:revision>
  <dcterms:created xsi:type="dcterms:W3CDTF">2022-04-07T12:18:49Z</dcterms:created>
  <dcterms:modified xsi:type="dcterms:W3CDTF">2022-04-10T23:30:37Z</dcterms:modified>
</cp:coreProperties>
</file>