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business, only 4 employees, combined 50 years experience</a:t>
            </a:r>
          </a:p>
          <a:p>
            <a:r>
              <a:rPr lang="en-US" sz="2000" dirty="0"/>
              <a:t>Previous projects</a:t>
            </a:r>
          </a:p>
          <a:p>
            <a:r>
              <a:rPr lang="en-US" sz="2000" dirty="0"/>
              <a:t>-implemented similar solutions for legal firms, and other tax offices</a:t>
            </a:r>
          </a:p>
          <a:p>
            <a:r>
              <a:rPr lang="en-US" sz="2000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Advertising-</a:t>
            </a:r>
            <a:br>
              <a:rPr lang="en-US" sz="2400"/>
            </a:br>
            <a:r>
              <a:rPr lang="en-US" sz="240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Less expensive ads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Cost, almost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224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Corbel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Cost, almost last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19</cp:revision>
  <dcterms:created xsi:type="dcterms:W3CDTF">2022-04-07T12:18:49Z</dcterms:created>
  <dcterms:modified xsi:type="dcterms:W3CDTF">2022-04-10T18:41:56Z</dcterms:modified>
</cp:coreProperties>
</file>