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2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2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26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8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3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7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8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8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C8E96C-C792-471B-AF1A-21A2407ECB1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829F77-84B0-438F-8CB7-EB701F25B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4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A34D-648E-4EBD-A53A-E87A6D1FE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 of company?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13C5-6446-405A-907E-E0EFE174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1491" y="3996267"/>
            <a:ext cx="7761532" cy="1388534"/>
          </a:xfrm>
        </p:spPr>
        <p:txBody>
          <a:bodyPr/>
          <a:lstStyle/>
          <a:p>
            <a:r>
              <a:rPr lang="en-US" dirty="0"/>
              <a:t> Dante De La Riva, Shaun Bennett, Christian Calhoun, Kincaid Young</a:t>
            </a:r>
          </a:p>
        </p:txBody>
      </p:sp>
    </p:spTree>
    <p:extLst>
      <p:ext uri="{BB962C8B-B14F-4D97-AF65-F5344CB8AC3E}">
        <p14:creationId xmlns:p14="http://schemas.microsoft.com/office/powerpoint/2010/main" val="128694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0CEF-D1B3-40D4-9B83-C02F8B87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0C686-5A3A-4C16-A0B5-7A6CEB41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business, only 4 employees, combined 50 years experience</a:t>
            </a:r>
          </a:p>
          <a:p>
            <a:r>
              <a:rPr lang="en-US" dirty="0"/>
              <a:t>Maybe a mission statement</a:t>
            </a:r>
          </a:p>
        </p:txBody>
      </p:sp>
    </p:spTree>
    <p:extLst>
      <p:ext uri="{BB962C8B-B14F-4D97-AF65-F5344CB8AC3E}">
        <p14:creationId xmlns:p14="http://schemas.microsoft.com/office/powerpoint/2010/main" val="259391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60D3-C68E-4B93-BDF9-E0576AB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A69E-8873-4C43-8384-393F26C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“Build something that 100 people e love, not something  1 million people” like -</a:t>
            </a:r>
          </a:p>
        </p:txBody>
      </p:sp>
    </p:spTree>
    <p:extLst>
      <p:ext uri="{BB962C8B-B14F-4D97-AF65-F5344CB8AC3E}">
        <p14:creationId xmlns:p14="http://schemas.microsoft.com/office/powerpoint/2010/main" val="32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A865-E1C8-4239-A1CA-88F2FDF0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6C51-9070-458D-A551-63D60AB5D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2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B8EC-20F5-404D-B1D8-9320C9A1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9960-0495-42F3-89AD-84B6F19A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8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0AE-340B-4DEF-A2AB-3C6195B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7A6D9-EC87-4FAD-8D56-2C67F817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7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</TotalTime>
  <Words>52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Name of company?</vt:lpstr>
      <vt:lpstr>Credibility</vt:lpstr>
      <vt:lpstr>Quote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Calhoun, Christian</dc:creator>
  <cp:lastModifiedBy>Calhoun, Christian</cp:lastModifiedBy>
  <cp:revision>3</cp:revision>
  <dcterms:created xsi:type="dcterms:W3CDTF">2022-04-07T12:18:49Z</dcterms:created>
  <dcterms:modified xsi:type="dcterms:W3CDTF">2022-04-07T12:34:22Z</dcterms:modified>
</cp:coreProperties>
</file>