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9" r:id="rId9"/>
    <p:sldId id="265" r:id="rId10"/>
    <p:sldId id="261" r:id="rId11"/>
    <p:sldId id="271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Shaun Bennett, Christian Calhoun, Dante De La Riva,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8" b="11019"/>
          <a:stretch/>
        </p:blipFill>
        <p:spPr>
          <a:xfrm>
            <a:off x="2591085" y="968972"/>
            <a:ext cx="8595360" cy="4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14F-E24F-4285-8262-525617E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B16-CEB7-4572-B2AE-C944D932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9640"/>
          <a:stretch/>
        </p:blipFill>
        <p:spPr>
          <a:xfrm>
            <a:off x="2591085" y="968971"/>
            <a:ext cx="8595360" cy="4131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97C2D-F0D5-4821-8686-1E3C405BD43F}"/>
              </a:ext>
            </a:extLst>
          </p:cNvPr>
          <p:cNvSpPr txBox="1"/>
          <p:nvPr/>
        </p:nvSpPr>
        <p:spPr>
          <a:xfrm>
            <a:off x="2648607" y="5415455"/>
            <a:ext cx="853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Co-founder of Airbnb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441" y="2704321"/>
            <a:ext cx="7441325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Christian Calhoun- Summary of Billing</a:t>
            </a:r>
          </a:p>
          <a:p>
            <a:r>
              <a:rPr lang="en-US" dirty="0"/>
              <a:t>Shaun Bennett - Summary of Document Transfer</a:t>
            </a:r>
          </a:p>
          <a:p>
            <a:r>
              <a:rPr lang="en-US" dirty="0"/>
              <a:t>Kincaid Young - Summary of Advertisement</a:t>
            </a:r>
          </a:p>
          <a:p>
            <a:r>
              <a:rPr lang="en-US" dirty="0"/>
              <a:t>Dante De La Riva 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33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402040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dirty="0"/>
              <a:t>Advertising-</a:t>
            </a:r>
            <a:br>
              <a:rPr lang="en-US" sz="2400" dirty="0"/>
            </a:br>
            <a:r>
              <a:rPr lang="en-US" sz="2400" dirty="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06375"/>
            <a:ext cx="3333496" cy="312420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Less expensive ads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466</TotalTime>
  <Words>396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Corbel</vt:lpstr>
      <vt:lpstr>Parallax</vt:lpstr>
      <vt:lpstr>Skookum IT Solutions</vt:lpstr>
      <vt:lpstr>PowerPoint Presentation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Cost</vt:lpstr>
      <vt:lpstr>Timeline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31</cp:revision>
  <dcterms:created xsi:type="dcterms:W3CDTF">2022-04-07T12:18:49Z</dcterms:created>
  <dcterms:modified xsi:type="dcterms:W3CDTF">2022-04-14T17:35:58Z</dcterms:modified>
</cp:coreProperties>
</file>