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company?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business, only 4 employees, combined 50 years experience</a:t>
            </a:r>
          </a:p>
          <a:p>
            <a:r>
              <a:rPr lang="en-US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0D3-C68E-4B93-BDF9-E0576AB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A69E-8873-4C43-8384-393F26C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“Build something that 100 people e love, not something  1 million people” like -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Billing</a:t>
            </a:r>
          </a:p>
          <a:p>
            <a:r>
              <a:rPr lang="en-US" dirty="0"/>
              <a:t>Dante-</a:t>
            </a:r>
          </a:p>
          <a:p>
            <a:r>
              <a:rPr lang="en-US" dirty="0"/>
              <a:t>Shaun-</a:t>
            </a:r>
          </a:p>
          <a:p>
            <a:r>
              <a:rPr lang="en-US" dirty="0"/>
              <a:t>Kincaid-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9960-0495-42F3-89AD-84B6F19A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Cost, almost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6D9-EC87-4FAD-8D56-2C67F81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67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Name of company?</vt:lpstr>
      <vt:lpstr>Credibility</vt:lpstr>
      <vt:lpstr>Quote</vt:lpstr>
      <vt:lpstr>Agenda</vt:lpstr>
      <vt:lpstr>PowerPoint Presentation</vt:lpstr>
      <vt:lpstr>Cost, almost last slide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5</cp:revision>
  <dcterms:created xsi:type="dcterms:W3CDTF">2022-04-07T12:18:49Z</dcterms:created>
  <dcterms:modified xsi:type="dcterms:W3CDTF">2022-04-07T16:27:03Z</dcterms:modified>
</cp:coreProperties>
</file>