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0" r:id="rId8"/>
    <p:sldId id="269" r:id="rId9"/>
    <p:sldId id="265" r:id="rId10"/>
    <p:sldId id="261" r:id="rId11"/>
    <p:sldId id="271" r:id="rId12"/>
    <p:sldId id="26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Shaun Bennett, Christian Calhoun, Dante De La Riva,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14F-E24F-4285-8262-525617E7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6B16-CEB7-4572-B2AE-C944D932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 with 50 years of combined experience</a:t>
            </a:r>
          </a:p>
          <a:p>
            <a:r>
              <a:rPr lang="en-US" sz="2000" dirty="0"/>
              <a:t>Have worked on several similar solutions for other small businesses</a:t>
            </a:r>
          </a:p>
          <a:p>
            <a:r>
              <a:rPr lang="en-US" sz="2000" dirty="0"/>
              <a:t>We’ll do our best to provide you with the best IT solutions for your needs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254" y="2704321"/>
            <a:ext cx="5486687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33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402040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dirty="0"/>
              <a:t>Advertising-</a:t>
            </a:r>
            <a:br>
              <a:rPr lang="en-US" sz="2400" dirty="0"/>
            </a:br>
            <a:r>
              <a:rPr lang="en-US" sz="2400" dirty="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06375"/>
            <a:ext cx="3333496" cy="312420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Less expensive ads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459</TotalTime>
  <Words>384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Corbel</vt:lpstr>
      <vt:lpstr>Parallax</vt:lpstr>
      <vt:lpstr>Skookum IT Solutions</vt:lpstr>
      <vt:lpstr>PowerPoint Presentation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Cost</vt:lpstr>
      <vt:lpstr>Timeline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27</cp:revision>
  <dcterms:created xsi:type="dcterms:W3CDTF">2022-04-07T12:18:49Z</dcterms:created>
  <dcterms:modified xsi:type="dcterms:W3CDTF">2022-04-14T14:25:26Z</dcterms:modified>
</cp:coreProperties>
</file>