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Integrates with Google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 schedule automatically added to the calendar</a:t>
          </a:r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 custLinFactNeighborX="-1508" custLinFactNeighborY="3141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874658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1094262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545253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Faster Spread Of The Knowledge Of Tax Boss And Its Services To New Clientele.</a:t>
          </a:r>
        </a:p>
      </dsp:txBody>
      <dsp:txXfrm>
        <a:off x="545253" y="1352960"/>
        <a:ext cx="1689257" cy="1055786"/>
      </dsp:txXfrm>
    </dsp:sp>
    <dsp:sp modelId="{CBAFCDC4-128F-4EDB-BC7C-CDBB96B30065}">
      <dsp:nvSpPr>
        <dsp:cNvPr id="0" name=""/>
        <dsp:cNvSpPr/>
      </dsp:nvSpPr>
      <dsp:spPr>
        <a:xfrm>
          <a:off x="2859536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79140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530131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Secure Transfer Of Sensitive Documents Between Tax Boss And Its Clientele.</a:t>
          </a:r>
        </a:p>
      </dsp:txBody>
      <dsp:txXfrm>
        <a:off x="2530131" y="1352960"/>
        <a:ext cx="1689257" cy="1055786"/>
      </dsp:txXfrm>
    </dsp:sp>
    <dsp:sp modelId="{7B1F12D8-569B-419B-A17D-52CC76AC41AF}">
      <dsp:nvSpPr>
        <dsp:cNvPr id="0" name=""/>
        <dsp:cNvSpPr/>
      </dsp:nvSpPr>
      <dsp:spPr>
        <a:xfrm>
          <a:off x="4844414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064018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515009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An Automated System To Track Time Spent And Bill Clients For This Time.</a:t>
          </a:r>
        </a:p>
      </dsp:txBody>
      <dsp:txXfrm>
        <a:off x="4515009" y="1352960"/>
        <a:ext cx="1689257" cy="1055786"/>
      </dsp:txXfrm>
    </dsp:sp>
    <dsp:sp modelId="{8F8A4A5F-DF80-4D89-A5B7-03C75EBC96EF}">
      <dsp:nvSpPr>
        <dsp:cNvPr id="0" name=""/>
        <dsp:cNvSpPr/>
      </dsp:nvSpPr>
      <dsp:spPr>
        <a:xfrm>
          <a:off x="1867097" y="2831061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2086701" y="3050664"/>
          <a:ext cx="591240" cy="59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537692" y="4182467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System Allowing Clients To Schedule Meetings With Tax Boss.</a:t>
          </a:r>
        </a:p>
      </dsp:txBody>
      <dsp:txXfrm>
        <a:off x="1537692" y="4182467"/>
        <a:ext cx="1689257" cy="1055786"/>
      </dsp:txXfrm>
    </dsp:sp>
    <dsp:sp modelId="{50257466-CDBE-48AB-B5E5-CDF954AED4F7}">
      <dsp:nvSpPr>
        <dsp:cNvPr id="0" name=""/>
        <dsp:cNvSpPr/>
      </dsp:nvSpPr>
      <dsp:spPr>
        <a:xfrm>
          <a:off x="3851975" y="2831061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071579" y="3050664"/>
          <a:ext cx="591240" cy="591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22570" y="4182467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Notification System Alerting Tax Boss To Upcoming Events, Such As Meetings.</a:t>
          </a:r>
        </a:p>
      </dsp:txBody>
      <dsp:txXfrm>
        <a:off x="3522570" y="4182467"/>
        <a:ext cx="1689257" cy="1055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6834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Integrates with Google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Meeting schedule automatically added to the calendar</a:t>
          </a:r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8D79-702B-4029-9582-91948B9D5FC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708C-66EC-44C6-ABE4-E603DED6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err="1"/>
              <a:t>bou</a:t>
            </a:r>
            <a:r>
              <a:rPr lang="en-US" dirty="0"/>
              <a:t> </a:t>
            </a:r>
            <a:r>
              <a:rPr lang="en-US" dirty="0" err="1"/>
              <a:t>tht</a:t>
            </a:r>
            <a:r>
              <a:rPr lang="en-US" dirty="0"/>
              <a:t> </a:t>
            </a:r>
            <a:r>
              <a:rPr lang="en-US" dirty="0" err="1"/>
              <a:t>enext</a:t>
            </a:r>
            <a:r>
              <a:rPr lang="en-US" dirty="0"/>
              <a:t> steps. What will be in the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6708C-66EC-44C6-ABE4-E603DED62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Breiefly</a:t>
            </a:r>
            <a:r>
              <a:rPr lang="en-US" dirty="0"/>
              <a:t> mention that google is a solution that </a:t>
            </a:r>
            <a:r>
              <a:rPr lang="en-US" dirty="0" err="1"/>
              <a:t>shaun</a:t>
            </a:r>
            <a:r>
              <a:rPr lang="en-US" dirty="0"/>
              <a:t> will be 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6708C-66EC-44C6-ABE4-E603DED62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91085" y="968972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2F3987-F9C6-4F95-A1C5-50415095B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4"/>
          <a:stretch/>
        </p:blipFill>
        <p:spPr bwMode="auto">
          <a:xfrm rot="16200000">
            <a:off x="1721392" y="291423"/>
            <a:ext cx="2052942" cy="20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3627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01933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83"/>
            <a:ext cx="12192000" cy="1504335"/>
          </a:xfrm>
        </p:spPr>
        <p:txBody>
          <a:bodyPr>
            <a:normAutofit/>
          </a:bodyPr>
          <a:lstStyle/>
          <a:p>
            <a:r>
              <a:rPr lang="en-US" dirty="0"/>
              <a:t>Advertising-</a:t>
            </a:r>
            <a:br>
              <a:rPr lang="en-US" dirty="0"/>
            </a:br>
            <a:r>
              <a:rPr lang="en-US" dirty="0"/>
              <a:t>Meta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605" y="1562467"/>
            <a:ext cx="3333496" cy="3344282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0" y="1635919"/>
            <a:ext cx="6240990" cy="43276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83D28-44D5-4E17-8EF5-BEACF818AF04}"/>
              </a:ext>
            </a:extLst>
          </p:cNvPr>
          <p:cNvSpPr txBox="1"/>
          <p:nvPr/>
        </p:nvSpPr>
        <p:spPr>
          <a:xfrm>
            <a:off x="1548605" y="1539063"/>
            <a:ext cx="40860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Facebook</a:t>
            </a:r>
            <a:r>
              <a:rPr lang="en-US" sz="4000" dirty="0"/>
              <a:t> 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audience (70% of adults are on Facebook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targets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expensive 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Instagram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personal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ways to advertise (Regular posts, videos, stories etc.)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544</TotalTime>
  <Words>422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Meta For Business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Christian Calhoun</cp:lastModifiedBy>
  <cp:revision>36</cp:revision>
  <dcterms:created xsi:type="dcterms:W3CDTF">2022-04-07T12:18:49Z</dcterms:created>
  <dcterms:modified xsi:type="dcterms:W3CDTF">2022-04-17T16:04:50Z</dcterms:modified>
</cp:coreProperties>
</file>